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547564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5-10 м/с. Температура воздуха ночью 14-16, днем 5-7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 по 09 ч. 10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3-8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09 февраля, ночью 10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12893</TotalTime>
  <Words>571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1998</cp:revision>
  <cp:lastPrinted>2021-07-01T03:56:27Z</cp:lastPrinted>
  <dcterms:created xsi:type="dcterms:W3CDTF">2018-03-27T06:03:00Z</dcterms:created>
  <dcterms:modified xsi:type="dcterms:W3CDTF">2022-02-08T07:55:22Z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