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962204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Ночью и утром туман. Ветер юго-восточный 9-14, днем порывы 18 м/с. Температура воздуха ночью 7-9, днём 3-5 мороза.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снег, низовая метель,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9-146 порывы 18 м/с. Температура воздуха 6-8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2022-02-08T08:15:30Z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