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47243108"/>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8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4933753"/>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239</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93899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09 а</a:t>
            </a:r>
            <a:r>
              <a:rPr lang="kk-KZ" sz="1200" b="1" dirty="0">
                <a:latin typeface="Times New Roman" panose="02020603050405020304" pitchFamily="18" charset="0"/>
                <a:cs typeface="Times New Roman" panose="02020603050405020304" pitchFamily="18" charset="0"/>
              </a:rPr>
              <a:t>қпан</a:t>
            </a:r>
            <a:r>
              <a:rPr lang="ru-RU" sz="1200" b="1" dirty="0" err="1">
                <a:latin typeface="Times New Roman" panose="02020603050405020304" pitchFamily="18" charset="0"/>
                <a:cs typeface="Times New Roman" panose="02020603050405020304" pitchFamily="18" charset="0"/>
              </a:rPr>
              <a:t>ға</a:t>
            </a:r>
            <a:r>
              <a:rPr lang="kk-KZ" altLang="ru-RU" sz="1200" b="1" dirty="0">
                <a:latin typeface="Times New Roman" panose="02020603050405020304" pitchFamily="18" charset="0"/>
                <a:cs typeface="Times New Roman" panose="02020603050405020304" pitchFamily="18" charset="0"/>
              </a:rPr>
              <a:t>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08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с. 21-ден. </a:t>
            </a:r>
            <a:r>
              <a:rPr lang="ru-RU" sz="1200" b="1" dirty="0">
                <a:latin typeface="Times New Roman" panose="02020603050405020304" pitchFamily="18" charset="0"/>
                <a:cs typeface="Times New Roman" panose="02020603050405020304" pitchFamily="18" charset="0"/>
              </a:rPr>
              <a:t>09 а</a:t>
            </a:r>
            <a:r>
              <a:rPr lang="kk-KZ" sz="1200" b="1" dirty="0">
                <a:latin typeface="Times New Roman" panose="02020603050405020304" pitchFamily="18" charset="0"/>
                <a:cs typeface="Times New Roman" panose="02020603050405020304" pitchFamily="18" charset="0"/>
              </a:rPr>
              <a:t>қпан</a:t>
            </a:r>
            <a:r>
              <a:rPr 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 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indent="180975" algn="just"/>
            <a:r>
              <a:rPr lang="kk-KZ" sz="1200" dirty="0" smtClean="0">
                <a:latin typeface="Times New Roman" panose="02020603050405020304" pitchFamily="18" charset="0"/>
                <a:cs typeface="Times New Roman" panose="02020603050405020304" pitchFamily="18" charset="0"/>
              </a:rPr>
              <a:t>Түнде </a:t>
            </a:r>
            <a:r>
              <a:rPr lang="kk-KZ" sz="1200" dirty="0">
                <a:latin typeface="Times New Roman" panose="02020603050405020304" pitchFamily="18" charset="0"/>
                <a:cs typeface="Times New Roman" panose="02020603050405020304" pitchFamily="18" charset="0"/>
              </a:rPr>
              <a:t>және таңертең аздаған қар. Түнде тұман. Солтүстік-шығыстан </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a:t>
            </a:r>
            <a:r>
              <a:rPr lang="kk-KZ" sz="1200" dirty="0">
                <a:latin typeface="Times New Roman" panose="02020603050405020304" pitchFamily="18" charset="0"/>
                <a:cs typeface="Times New Roman" panose="02020603050405020304" pitchFamily="18" charset="0"/>
              </a:rPr>
              <a:t>м/с. Ауа температурасы түнде 15-17, күндіз 11-13 аяз.</a:t>
            </a:r>
          </a:p>
          <a:p>
            <a:pPr algn="ctr"/>
            <a:r>
              <a:rPr lang="kk-KZ" sz="1200" b="1" dirty="0">
                <a:latin typeface="Times New Roman" panose="02020603050405020304" pitchFamily="18" charset="0"/>
                <a:cs typeface="Times New Roman" panose="02020603050405020304" pitchFamily="18" charset="0"/>
              </a:rPr>
              <a:t>10 </a:t>
            </a:r>
            <a:r>
              <a:rPr lang="ru-RU" sz="1200" b="1" dirty="0">
                <a:latin typeface="Times New Roman" panose="02020603050405020304" pitchFamily="18" charset="0"/>
                <a:cs typeface="Times New Roman" panose="02020603050405020304" pitchFamily="18" charset="0"/>
              </a:rPr>
              <a:t>а</a:t>
            </a:r>
            <a:r>
              <a:rPr lang="kk-KZ" sz="1200" b="1" dirty="0">
                <a:latin typeface="Times New Roman" panose="02020603050405020304" pitchFamily="18" charset="0"/>
                <a:cs typeface="Times New Roman" panose="02020603050405020304" pitchFamily="18" charset="0"/>
              </a:rPr>
              <a:t>қпанға</a:t>
            </a:r>
            <a:endParaRPr lang="ru-RU" sz="1200" b="1" dirty="0">
              <a:latin typeface="Times New Roman" panose="02020603050405020304" pitchFamily="18" charset="0"/>
              <a:cs typeface="Times New Roman" panose="02020603050405020304" pitchFamily="18" charset="0"/>
            </a:endParaRPr>
          </a:p>
          <a:p>
            <a:pPr indent="182563" algn="ctr"/>
            <a:r>
              <a:rPr lang="ru-RU" sz="1200" b="1" dirty="0">
                <a:latin typeface="Times New Roman" panose="02020603050405020304" pitchFamily="18" charset="0"/>
                <a:cs typeface="Times New Roman" panose="02020603050405020304" pitchFamily="18" charset="0"/>
              </a:rPr>
              <a:t>2022 ж. 09 а</a:t>
            </a:r>
            <a:r>
              <a:rPr lang="kk-KZ" sz="1200" b="1" dirty="0">
                <a:latin typeface="Times New Roman" panose="02020603050405020304" pitchFamily="18" charset="0"/>
                <a:cs typeface="Times New Roman" panose="02020603050405020304" pitchFamily="18" charset="0"/>
              </a:rPr>
              <a:t>қпан</a:t>
            </a:r>
            <a:r>
              <a:rPr lang="ru-RU" sz="1200" b="1" dirty="0">
                <a:latin typeface="Times New Roman" panose="02020603050405020304" pitchFamily="18" charset="0"/>
                <a:cs typeface="Times New Roman" panose="02020603050405020304" pitchFamily="18" charset="0"/>
              </a:rPr>
              <a:t> с. 21-ден 10 а</a:t>
            </a:r>
            <a:r>
              <a:rPr lang="kk-KZ" sz="1200" b="1" dirty="0">
                <a:latin typeface="Times New Roman" panose="02020603050405020304" pitchFamily="18" charset="0"/>
                <a:cs typeface="Times New Roman" panose="02020603050405020304" pitchFamily="18" charset="0"/>
              </a:rPr>
              <a:t>қпан</a:t>
            </a:r>
            <a:r>
              <a:rPr lang="ru-RU" sz="1200" b="1" dirty="0">
                <a:latin typeface="Times New Roman" panose="02020603050405020304" pitchFamily="18" charset="0"/>
                <a:cs typeface="Times New Roman" panose="02020603050405020304" pitchFamily="18" charset="0"/>
              </a:rPr>
              <a:t> с.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indent="182563" algn="just"/>
            <a:r>
              <a:rPr lang="kk-KZ" sz="1200" dirty="0">
                <a:latin typeface="Times New Roman" panose="02020603050405020304" pitchFamily="18" charset="0"/>
                <a:cs typeface="Times New Roman" panose="02020603050405020304" pitchFamily="18" charset="0"/>
              </a:rPr>
              <a:t> 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16-18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5001740" y="3163024"/>
            <a:ext cx="47364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89062" y="2053293"/>
            <a:ext cx="475228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09, 10 </a:t>
            </a:r>
            <a:r>
              <a:rPr lang="ru-RU" sz="1200" dirty="0">
                <a:solidFill>
                  <a:schemeClr val="tx1"/>
                </a:solidFill>
                <a:latin typeface="Times New Roman" panose="02020603050405020304" pitchFamily="18" charset="0"/>
                <a:cs typeface="Times New Roman" panose="02020603050405020304" pitchFamily="18" charset="0"/>
              </a:rPr>
              <a:t>а</a:t>
            </a:r>
            <a:r>
              <a:rPr lang="kk-KZ" sz="1200" dirty="0" smtClean="0">
                <a:solidFill>
                  <a:schemeClr val="tx1"/>
                </a:solidFill>
                <a:latin typeface="Times New Roman" panose="02020603050405020304" pitchFamily="18" charset="0"/>
                <a:cs typeface="Times New Roman" panose="02020603050405020304" pitchFamily="18" charset="0"/>
              </a:rPr>
              <a:t>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kk-KZ" sz="1200" dirty="0" smtClean="0">
                <a:solidFill>
                  <a:schemeClr val="tx1"/>
                </a:solidFill>
                <a:latin typeface="Times New Roman" panose="02020603050405020304" pitchFamily="18" charset="0"/>
                <a:cs typeface="Times New Roman" panose="02020603050405020304" pitchFamily="18" charset="0"/>
              </a:rPr>
              <a:t>Жалпы </a:t>
            </a:r>
            <a:r>
              <a:rPr lang="kk-KZ" sz="1200" dirty="0">
                <a:solidFill>
                  <a:schemeClr val="tx1"/>
                </a:solidFill>
                <a:latin typeface="Times New Roman" panose="02020603050405020304" pitchFamily="18" charset="0"/>
                <a:cs typeface="Times New Roman" panose="02020603050405020304" pitchFamily="18" charset="0"/>
              </a:rPr>
              <a:t>қала бойынша ауаның ластану деңгейі </a:t>
            </a:r>
            <a:r>
              <a:rPr lang="kk-KZ" sz="1200" dirty="0" smtClean="0">
                <a:solidFill>
                  <a:schemeClr val="tx1"/>
                </a:solidFill>
                <a:latin typeface="Times New Roman" panose="02020603050405020304" pitchFamily="18" charset="0"/>
                <a:cs typeface="Times New Roman" panose="02020603050405020304" pitchFamily="18" charset="0"/>
              </a:rPr>
              <a:t>көтеріңкі  </a:t>
            </a:r>
            <a:r>
              <a:rPr lang="kk-KZ" sz="1200" dirty="0">
                <a:solidFill>
                  <a:schemeClr val="tx1"/>
                </a:solidFill>
                <a:latin typeface="Times New Roman" panose="02020603050405020304" pitchFamily="18" charset="0"/>
                <a:cs typeface="Times New Roman" panose="02020603050405020304" pitchFamily="18" charset="0"/>
              </a:rPr>
              <a:t>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14365</TotalTime>
  <Words>583</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2141</cp:revision>
  <cp:lastPrinted>2021-11-30T05:55:07Z</cp:lastPrinted>
  <dcterms:created xsi:type="dcterms:W3CDTF">2018-03-27T06:03:00Z</dcterms:created>
  <dcterms:modified xsi:type="dcterms:W3CDTF">2022-02-08T08:02:56Z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