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897581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0886398"/>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5" y="6776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itchFamily="18" charset="0"/>
                <a:cs typeface="Times New Roman" pitchFamily="18" charset="0"/>
              </a:rPr>
              <a:t>09 </a:t>
            </a:r>
            <a:r>
              <a:rPr lang="ru-RU" sz="1200" b="1" dirty="0" err="1">
                <a:latin typeface="Times New Roman" pitchFamily="18" charset="0"/>
                <a:cs typeface="Times New Roman" pitchFamily="18" charset="0"/>
              </a:rPr>
              <a:t>ақпанға</a:t>
            </a:r>
            <a:r>
              <a:rPr lang="ru-RU" sz="1200" b="1" dirty="0">
                <a:latin typeface="Times New Roman" panose="02020603050405020304" pitchFamily="18" charset="0"/>
                <a:ea typeface="Times New Roman KZ"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itchFamily="18" charset="0"/>
                <a:cs typeface="Times New Roman" pitchFamily="18" charset="0"/>
              </a:rPr>
              <a:t>2022 ж. 08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с.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09 </a:t>
            </a:r>
            <a:r>
              <a:rPr lang="ru-RU" sz="1200" b="1" dirty="0" err="1">
                <a:latin typeface="Times New Roman" pitchFamily="18" charset="0"/>
                <a:cs typeface="Times New Roman" pitchFamily="18" charset="0"/>
              </a:rPr>
              <a:t>ақпан</a:t>
            </a:r>
            <a:r>
              <a:rPr lang="ru-RU" sz="1200" b="1" dirty="0">
                <a:latin typeface="Times New Roman" panose="02020603050405020304" pitchFamily="18" charset="0"/>
                <a:ea typeface="Times New Roman KZ" pitchFamily="18" charset="0"/>
                <a:cs typeface="Times New Roman" panose="02020603050405020304" pitchFamily="18" charset="0"/>
              </a:rPr>
              <a:t> </a:t>
            </a:r>
            <a:r>
              <a:rPr lang="ru-RU" sz="1200" b="1" dirty="0">
                <a:latin typeface="Times New Roman" pitchFamily="18" charset="0"/>
                <a:cs typeface="Times New Roman" pitchFamily="18" charset="0"/>
              </a:rPr>
              <a:t>с. 21-ге </a:t>
            </a:r>
            <a:r>
              <a:rPr lang="ru-RU" sz="1200" b="1" dirty="0" err="1">
                <a:latin typeface="Times New Roman" pitchFamily="18" charset="0"/>
                <a:cs typeface="Times New Roman" pitchFamily="18" charset="0"/>
              </a:rPr>
              <a:t>дейін</a:t>
            </a:r>
            <a:endParaRPr lang="ru-RU" sz="1200" dirty="0">
              <a:solidFill>
                <a:srgbClr val="000000"/>
              </a:solidFill>
              <a:latin typeface="Times New Roman" panose="02020603050405020304" pitchFamily="18" charset="0"/>
              <a:sym typeface="+mn-ea"/>
            </a:endParaRPr>
          </a:p>
          <a:p>
            <a:pPr algn="just"/>
            <a:r>
              <a:rPr lang="kk-KZ" sz="1200" dirty="0">
                <a:solidFill>
                  <a:srgbClr val="000000"/>
                </a:solidFill>
                <a:latin typeface="Times New Roman" pitchFamily="18" charset="0"/>
                <a:cs typeface="Times New Roman" panose="02020603050405020304" pitchFamily="18" charset="0"/>
                <a:sym typeface="+mn-ea"/>
              </a:rPr>
              <a:t>           Кей уақытта </a:t>
            </a:r>
            <a:r>
              <a:rPr lang="kk-KZ" sz="1200" dirty="0">
                <a:solidFill>
                  <a:prstClr val="black"/>
                </a:solidFill>
                <a:latin typeface="Times New Roman" pitchFamily="18" charset="0"/>
                <a:cs typeface="Times New Roman" pitchFamily="18" charset="0"/>
              </a:rPr>
              <a:t>жауын-шашын (жаңбыр, қар), тұман, көктайғақ болады. Солтүстік-шығыстан соғатын жел оңтүстік-батыс желіне ауысады, күші 5-10 м/с. Ауа температурасы түнде 1-3 градус аяз, күндіз 1-3 градус жылы болады.  </a:t>
            </a:r>
            <a:endParaRPr lang="ru-RU" sz="1200" dirty="0">
              <a:solidFill>
                <a:prstClr val="black"/>
              </a:solidFill>
              <a:latin typeface="Times New Roman" pitchFamily="18" charset="0"/>
              <a:cs typeface="Times New Roman" pitchFamily="18" charset="0"/>
            </a:endParaRPr>
          </a:p>
          <a:p>
            <a:pPr algn="ctr"/>
            <a:r>
              <a:rPr lang="kk-KZ" sz="1200" dirty="0">
                <a:solidFill>
                  <a:srgbClr val="000000"/>
                </a:solidFill>
                <a:latin typeface="Times New Roman" pitchFamily="18" charset="0"/>
                <a:cs typeface="Times New Roman" panose="02020603050405020304" pitchFamily="18" charset="0"/>
                <a:sym typeface="+mn-ea"/>
              </a:rPr>
              <a:t> </a:t>
            </a:r>
            <a:r>
              <a:rPr lang="kk-KZ" sz="1200" b="1" dirty="0" smtClean="0">
                <a:latin typeface="Times New Roman" pitchFamily="18" charset="0"/>
                <a:cs typeface="Times New Roman" pitchFamily="18" charset="0"/>
              </a:rPr>
              <a:t>10 </a:t>
            </a:r>
            <a:r>
              <a:rPr lang="kk-KZ" sz="1200" b="1" dirty="0">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09 </a:t>
            </a:r>
            <a:r>
              <a:rPr lang="ru-RU" sz="1200" b="1" dirty="0" err="1">
                <a:latin typeface="Times New Roman" pitchFamily="18" charset="0"/>
                <a:cs typeface="Times New Roman" pitchFamily="18" charset="0"/>
              </a:rPr>
              <a:t>ақпан</a:t>
            </a:r>
            <a:r>
              <a:rPr lang="ru-RU" sz="1200" b="1" dirty="0">
                <a:latin typeface="Times New Roman" panose="02020603050405020304" pitchFamily="18" charset="0"/>
                <a:ea typeface="Times New Roman KZ" pitchFamily="18" charset="0"/>
                <a:cs typeface="Times New Roman" panose="02020603050405020304" pitchFamily="18" charset="0"/>
              </a:rPr>
              <a:t> </a:t>
            </a:r>
            <a:r>
              <a:rPr lang="ru-RU" sz="1200" b="1" dirty="0">
                <a:latin typeface="Times New Roman" pitchFamily="18" charset="0"/>
                <a:cs typeface="Times New Roman" pitchFamily="18" charset="0"/>
              </a:rPr>
              <a:t>с.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10 </a:t>
            </a:r>
            <a:r>
              <a:rPr lang="ru-RU" sz="1200" b="1" dirty="0" err="1">
                <a:latin typeface="Times New Roman" pitchFamily="18" charset="0"/>
                <a:cs typeface="Times New Roman" pitchFamily="18" charset="0"/>
              </a:rPr>
              <a:t>ақпан</a:t>
            </a:r>
            <a:r>
              <a:rPr lang="ru-RU" sz="1200" b="1" dirty="0">
                <a:latin typeface="Times New Roman" panose="02020603050405020304" pitchFamily="18" charset="0"/>
                <a:ea typeface="Times New Roman KZ" pitchFamily="18" charset="0"/>
                <a:cs typeface="Times New Roman" panose="02020603050405020304" pitchFamily="18" charset="0"/>
              </a:rPr>
              <a:t> </a:t>
            </a:r>
            <a:r>
              <a:rPr lang="ru-RU" sz="1200" b="1" dirty="0">
                <a:latin typeface="Times New Roman" pitchFamily="18" charset="0"/>
                <a:cs typeface="Times New Roman" pitchFamily="18" charset="0"/>
              </a:rPr>
              <a:t>с.09-ға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lvl="0" algn="just"/>
            <a:r>
              <a:rPr lang="kk-KZ" sz="1200" dirty="0">
                <a:solidFill>
                  <a:prstClr val="black"/>
                </a:solidFill>
                <a:latin typeface="Times New Roman" pitchFamily="18" charset="0"/>
                <a:cs typeface="Times New Roman" pitchFamily="18" charset="0"/>
              </a:rPr>
              <a:t>           Жауын-шашынсыз. Кей уақытта тұман түседі. Солтүстік-шығыстан жел соғады, күші 9-14 м/с. Ауа температурасы түнде 3-5 градус аяз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9246" y="237589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a:t>
            </a:r>
            <a:r>
              <a:rPr lang="ru-RU" sz="1200" smtClean="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ақпан</a:t>
            </a:r>
            <a:r>
              <a:rPr lang="kk-KZ" sz="1200" dirty="0">
                <a:solidFill>
                  <a:schemeClr val="tx1"/>
                </a:solidFill>
                <a:latin typeface="Times New Roman" panose="02020603050405020304" pitchFamily="18" charset="0"/>
                <a:cs typeface="Times New Roman" panose="02020603050405020304" pitchFamily="18" charset="0"/>
              </a:rPr>
              <a:t>ын</a:t>
            </a:r>
            <a:r>
              <a:rPr lang="ru-RU" sz="1200" dirty="0">
                <a:solidFill>
                  <a:schemeClr val="tx1"/>
                </a:solidFill>
                <a:latin typeface="Times New Roman" panose="02020603050405020304" pitchFamily="18" charset="0"/>
                <a:cs typeface="Times New Roman" panose="02020603050405020304" pitchFamily="18" charset="0"/>
              </a:rPr>
              <a:t>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13156</TotalTime>
  <Words>594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2133</cp:revision>
  <cp:lastPrinted>2022-01-19T06:58:06Z</cp:lastPrinted>
  <dcterms:created xsi:type="dcterms:W3CDTF">2018-03-27T06:03:00Z</dcterms:created>
  <dcterms:modified xsi:type="dcterms:W3CDTF">2022-02-08T08:11:30Z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