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3113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665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2022-02-08T08:07:24Z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