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623522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7237640"/>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9</a:t>
            </a:r>
            <a:r>
              <a:rPr lang="kk-KZ"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17284" y="796825"/>
            <a:ext cx="4298411" cy="1870897"/>
          </a:xfrm>
          <a:prstGeom prst="rect">
            <a:avLst/>
          </a:prstGeom>
        </p:spPr>
        <p:txBody>
          <a:bodyPr wrap="square">
            <a:spAutoFit/>
          </a:body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13237</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2021-07-01T07:38:07Z</cp:lastPrinted>
  <dcterms:created xsi:type="dcterms:W3CDTF">2018-03-27T06:03:00Z</dcterms:created>
  <dcterms:modified xsi:type="dcterms:W3CDTF">2022-02-08T07:49:17Z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