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742132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5964825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2341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09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09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3-5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3-5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10 ақпанға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09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10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5-7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05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09 </a:t>
            </a:r>
            <a:r>
              <a:rPr lang="ru-RU" sz="1200" dirty="0" err="1">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a:solidFill>
                  <a:schemeClr val="tx1"/>
                </a:solidFill>
                <a:latin typeface="Times New Roman" pitchFamily="18" charset="0"/>
                <a:cs typeface="Times New Roman" pitchFamily="18" charset="0"/>
              </a:rPr>
              <a:t> </a:t>
            </a:r>
            <a:r>
              <a:rPr lang="ru-RU" sz="1200" smtClean="0">
                <a:solidFill>
                  <a:schemeClr val="tx1"/>
                </a:solidFill>
                <a:latin typeface="Times New Roman" pitchFamily="18" charset="0"/>
                <a:cs typeface="Times New Roman" pitchFamily="18" charset="0"/>
              </a:rPr>
              <a:t>10 </a:t>
            </a:r>
            <a:r>
              <a:rPr lang="ru-RU" sz="1200" dirty="0" err="1">
                <a:solidFill>
                  <a:schemeClr val="tx1"/>
                </a:solidFill>
                <a:latin typeface="Times New Roman" pitchFamily="18" charset="0"/>
                <a:cs typeface="Times New Roman" pitchFamily="18" charset="0"/>
              </a:rPr>
              <a:t>ақпанына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indent="180975" algn="just"/>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endParaRPr lang="ru-RU"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13058</TotalTime>
  <Words>563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2059</cp:revision>
  <cp:lastPrinted>2021-07-01T07:38:07Z</cp:lastPrinted>
  <dcterms:created xsi:type="dcterms:W3CDTF">2018-03-27T06:03:00Z</dcterms:created>
  <dcterms:modified xsi:type="dcterms:W3CDTF">2022-02-08T07:58:31Z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