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0256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юго-восточный, южный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мороза. </a:t>
            </a:r>
          </a:p>
          <a:p>
            <a:pPr lvl="0" indent="265113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февраля 2022 г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1-6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667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2022-02-07T08:36:03Z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