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157137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Днем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16-18, днем 5-7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2021-11-30T05:55:24Z</cp:lastPrinted>
  <dcterms:created xsi:type="dcterms:W3CDTF">2018-03-27T06:03:00Z</dcterms:created>
  <dcterms:modified xsi:type="dcterms:W3CDTF">2022-02-07T08:32:52Z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