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964941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08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Днем осадки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(дождь, снег). Временами туман. Ветер северо-восточный 5-10 м/с.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Температура воздуха ночью 2-4 мороза, днем 2-4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08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по 09 ч. 09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Временами осадки (дождь, снег), туман. Ветер северо-восточный 9-14 м/с. Температура воздуха ночью 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4312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12924</TotalTime>
  <Words>611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2076</cp:revision>
  <cp:lastPrinted>2022-01-19T06:52:39Z</cp:lastPrinted>
  <dcterms:created xsi:type="dcterms:W3CDTF">2018-03-27T06:03:00Z</dcterms:created>
  <dcterms:modified xsi:type="dcterms:W3CDTF">2022-02-07T08:39:27Z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