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3674945"/>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07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9-11, күндіз 3-5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09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08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м/с. Ауаның температурасы түнде 16-18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48798119"/>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12992</TotalTime>
  <Words>549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2043</cp:revision>
  <cp:lastPrinted>2021-07-01T07:38:07Z</cp:lastPrinted>
  <dcterms:created xsi:type="dcterms:W3CDTF">2018-03-27T06:03:00Z</dcterms:created>
  <dcterms:modified xsi:type="dcterms:W3CDTF">2022-02-07T08:24:56Z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