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434493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867354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07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08 ақпанға дейін</a:t>
            </a:r>
            <a:r>
              <a:rPr lang="en-US" altLang="ru-RU" sz="1100" dirty="0">
                <a:latin typeface="Times New Roman" pitchFamily="18" charset="0"/>
                <a:cs typeface="Times New Roman" pitchFamily="18" charset="0"/>
              </a:rPr>
              <a:t> </a:t>
            </a:r>
            <a:r>
              <a:rPr lang="ru-RU" altLang="ru-RU" sz="1100" dirty="0">
                <a:latin typeface="Times New Roman" panose="02020603050405020304" pitchFamily="18" charset="0"/>
                <a:cs typeface="Times New Roman" panose="02020603050405020304" pitchFamily="18" charset="0"/>
                <a:sym typeface="+mn-ea"/>
              </a:rPr>
              <a:t>      </a:t>
            </a:r>
            <a:endParaRPr lang="ru-RU" altLang="ru-RU" sz="1100" b="1"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кей уақытта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 (көбінесе қар) жауады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шығысқа ауысатын жел соғады, күші 5-   10 м/с. Ауа температурасы түнде 0-2 градус аяз, күндіз 0-2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09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08 ақпаннан 09 сағ. 09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2128</cp:revision>
  <cp:lastPrinted>2021-07-01T03:56:27Z</cp:lastPrinted>
  <dcterms:created xsi:type="dcterms:W3CDTF">2018-03-27T06:03:00Z</dcterms:created>
  <dcterms:modified xsi:type="dcterms:W3CDTF">2022-02-07T08:47:15Z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