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789480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08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осадков.Ветер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6-8 мороза, днем 1 мороза-1 тепла.</a:t>
            </a:r>
          </a:p>
          <a:p>
            <a:pPr indent="265113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09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садки. Ветер восточный 2-7 м/с. Температура воздуха ночью 7-9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2022-02-07T08:37:58Z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