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7369106"/>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08 ақпанға </a:t>
            </a:r>
          </a:p>
          <a:p>
            <a:pPr lvl="0" algn="ctr"/>
            <a:r>
              <a:rPr lang="kk-KZ" altLang="ru-RU" sz="1200" b="1" dirty="0">
                <a:latin typeface="Times New Roman" panose="02020603050405020304" pitchFamily="18" charset="0"/>
                <a:cs typeface="Times New Roman" panose="02020603050405020304" pitchFamily="18" charset="0"/>
              </a:rPr>
              <a:t> 2021 </a:t>
            </a:r>
            <a:r>
              <a:rPr lang="kk-KZ" altLang="ru-RU" sz="1200" b="1" dirty="0" smtClean="0">
                <a:latin typeface="Times New Roman" panose="02020603050405020304" pitchFamily="18" charset="0"/>
                <a:cs typeface="Times New Roman" panose="02020603050405020304" pitchFamily="18" charset="0"/>
              </a:rPr>
              <a:t>ж. 07 ақпан 21 с. Батап 08 ақпан </a:t>
            </a:r>
            <a:r>
              <a:rPr lang="kk-KZ" altLang="ru-RU" sz="1200" b="1" dirty="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сағ. </a:t>
            </a:r>
            <a:r>
              <a:rPr lang="kk-KZ" altLang="ru-RU" sz="1200" b="1" dirty="0">
                <a:latin typeface="Times New Roman" panose="02020603050405020304" pitchFamily="18" charset="0"/>
                <a:cs typeface="Times New Roman" panose="02020603050405020304" pitchFamily="18" charset="0"/>
              </a:rPr>
              <a:t>дейін</a:t>
            </a:r>
          </a:p>
          <a:p>
            <a:pPr lvl="0" algn="ct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Оңтүстітктен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a:t>
            </a:r>
            <a:r>
              <a:rPr lang="kk-KZ" altLang="ru-RU" sz="1200" dirty="0">
                <a:latin typeface="Times New Roman" panose="02020603050405020304" pitchFamily="18" charset="0"/>
                <a:cs typeface="Times New Roman" panose="02020603050405020304" pitchFamily="18" charset="0"/>
              </a:rPr>
              <a:t>, күндіз 5-7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Қар.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625049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08, 09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13383</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2129</cp:revision>
  <cp:lastPrinted>2021-07-01T07:38:07Z</cp:lastPrinted>
  <dcterms:created xsi:type="dcterms:W3CDTF">2018-03-27T06:03:00Z</dcterms:created>
  <dcterms:modified xsi:type="dcterms:W3CDTF">2022-02-07T08:26:59Z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