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1916483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7</a:t>
                      </a:r>
                      <a:r>
                        <a:rPr lang="kk-KZ"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rPr>
                        <a:t> ақпан </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216312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634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a:solidFill>
                  <a:srgbClr val="000000"/>
                </a:solidFill>
                <a:latin typeface="Times New Roman" pitchFamily="18" charset="0"/>
                <a:cs typeface="Times New Roman" pitchFamily="18" charset="0"/>
              </a:rPr>
              <a:t>08 ақпанға </a:t>
            </a:r>
            <a:r>
              <a:rPr lang="ru-RU" altLang="ru-RU" sz="1100" b="1" dirty="0" err="1">
                <a:solidFill>
                  <a:srgbClr val="000000"/>
                </a:solidFill>
                <a:latin typeface="Times New Roman" panose="02020603050405020304" pitchFamily="18" charset="0"/>
                <a:cs typeface="Times New Roman" panose="02020603050405020304" pitchFamily="18" charset="0"/>
              </a:rPr>
              <a:t>ауа-райы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itchFamily="18" charset="0"/>
                <a:cs typeface="Times New Roman" pitchFamily="18" charset="0"/>
              </a:rPr>
              <a:t>07 ақпан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08 ақпан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Түнде аздаған қар. Оңтүстіктен, оңтүстік-шығыстан жел соғады, күші 9-14 м/с. Ауа температурасы түнде 12-14, күндіз 6-8 градус аяз.</a:t>
            </a:r>
          </a:p>
          <a:p>
            <a:pPr indent="182563" algn="ctr"/>
            <a:endParaRPr lang="kk-KZ" sz="1100" b="1" dirty="0">
              <a:solidFill>
                <a:srgbClr val="000000"/>
              </a:solidFill>
              <a:latin typeface="Times New Roman" pitchFamily="18" charset="0"/>
              <a:cs typeface="Times New Roman" pitchFamily="18" charset="0"/>
            </a:endParaRPr>
          </a:p>
          <a:p>
            <a:pPr indent="182563" algn="ctr"/>
            <a:r>
              <a:rPr lang="kk-KZ" sz="1100" b="1" dirty="0">
                <a:solidFill>
                  <a:srgbClr val="000000"/>
                </a:solidFill>
                <a:latin typeface="Times New Roman" pitchFamily="18" charset="0"/>
                <a:cs typeface="Times New Roman" pitchFamily="18" charset="0"/>
              </a:rPr>
              <a:t>09</a:t>
            </a:r>
            <a:r>
              <a:rPr lang="ru-RU" sz="1100" b="1"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ақпанға</a:t>
            </a:r>
            <a:r>
              <a:rPr lang="ru-RU" sz="1100" b="1" dirty="0">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a:solidFill>
                  <a:srgbClr val="000000"/>
                </a:solidFill>
                <a:latin typeface="Times New Roman" pitchFamily="18" charset="0"/>
                <a:cs typeface="Times New Roman" pitchFamily="18" charset="0"/>
              </a:rPr>
              <a:t>08 ақпан </a:t>
            </a:r>
            <a:r>
              <a:rPr 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09 </a:t>
            </a:r>
            <a:r>
              <a:rPr lang="ru-RU" sz="1100" b="1" dirty="0" err="1">
                <a:latin typeface="Times New Roman" panose="02020603050405020304" pitchFamily="18" charset="0"/>
                <a:cs typeface="Times New Roman" panose="02020603050405020304" pitchFamily="18" charset="0"/>
              </a:rPr>
              <a:t>ақпанға</a:t>
            </a:r>
            <a:r>
              <a:rPr lang="ru-RU" sz="1100" b="1" dirty="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a:solidFill>
                  <a:srgbClr val="000000"/>
                </a:solidFill>
                <a:latin typeface="Times New Roman" pitchFamily="18" charset="0"/>
                <a:cs typeface="Times New Roman" pitchFamily="18" charset="0"/>
              </a:rPr>
              <a:t> </a:t>
            </a:r>
            <a:r>
              <a:rPr lang="ru-RU" sz="1100" b="1" dirty="0" err="1">
                <a:solidFill>
                  <a:srgbClr val="000000"/>
                </a:solidFill>
                <a:latin typeface="Times New Roman" pitchFamily="18" charset="0"/>
                <a:cs typeface="Times New Roman" pitchFamily="18" charset="0"/>
              </a:rPr>
              <a:t>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a:latin typeface="Times New Roman" pitchFamily="18" charset="0"/>
                <a:cs typeface="Times New Roman" pitchFamily="18" charset="0"/>
              </a:rPr>
              <a:t>Жауын-шашынсыз. Оңтүстік-шығыстан 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15-17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08, 09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12812</TotalTime>
  <Words>564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2164</cp:revision>
  <cp:lastPrinted>2021-07-01T03:56:27Z</cp:lastPrinted>
  <dcterms:created xsi:type="dcterms:W3CDTF">2018-03-27T06:03:00Z</dcterms:created>
  <dcterms:modified xsi:type="dcterms:W3CDTF">2022-02-07T08:33:32Z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