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4243465"/>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7</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25122" y="221034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5113" algn="just"/>
            <a:r>
              <a:rPr lang="ru-RU" sz="1200" dirty="0">
                <a:solidFill>
                  <a:schemeClr val="tx1"/>
                </a:solidFill>
                <a:latin typeface="Times New Roman" panose="02020603050405020304" pitchFamily="18" charset="0"/>
                <a:cs typeface="Times New Roman" panose="02020603050405020304" pitchFamily="18" charset="0"/>
              </a:rPr>
              <a:t> 08, 2022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09 </a:t>
            </a:r>
            <a:r>
              <a:rPr lang="ru-RU" sz="1200" dirty="0" err="1">
                <a:solidFill>
                  <a:schemeClr val="tx1"/>
                </a:solidFill>
                <a:latin typeface="Times New Roman" panose="02020603050405020304" pitchFamily="18" charset="0"/>
                <a:cs typeface="Times New Roman" panose="02020603050405020304" pitchFamily="18" charset="0"/>
              </a:rPr>
              <a:t>ақпанына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14965844"/>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1187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ақпан</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680520" cy="186204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08 ақпанға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07 </a:t>
            </a:r>
            <a:r>
              <a:rPr lang="ru-RU" altLang="ru-RU" sz="1100" b="1" dirty="0" err="1">
                <a:solidFill>
                  <a:srgbClr val="000000"/>
                </a:solidFill>
                <a:latin typeface="Times New Roman" panose="02020603050405020304" pitchFamily="18" charset="0"/>
                <a:cs typeface="Times New Roman" panose="02020603050405020304" pitchFamily="18" charset="0"/>
              </a:rPr>
              <a:t>ақпан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20-дан 08 </a:t>
            </a:r>
            <a:r>
              <a:rPr lang="ru-RU" altLang="ru-RU" sz="1100" b="1" dirty="0" err="1">
                <a:solidFill>
                  <a:srgbClr val="000000"/>
                </a:solidFill>
                <a:latin typeface="Times New Roman" panose="02020603050405020304" pitchFamily="18" charset="0"/>
                <a:cs typeface="Times New Roman" panose="02020603050405020304" pitchFamily="18" charset="0"/>
              </a:rPr>
              <a:t>ақпан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20-ға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бұлтты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жауын-шашынсыз</a:t>
            </a:r>
            <a:r>
              <a:rPr lang="ru-RU" sz="1200" dirty="0">
                <a:solidFill>
                  <a:prstClr val="black"/>
                </a:solidFill>
                <a:latin typeface="Times New Roman" pitchFamily="18" charset="0"/>
                <a:cs typeface="Times New Roman" pitchFamily="18" charset="0"/>
              </a:rPr>
              <a:t>. </a:t>
            </a:r>
            <a:r>
              <a:rPr lang="ru-RU" sz="1200" dirty="0" err="1">
                <a:solidFill>
                  <a:srgbClr val="000000"/>
                </a:solidFill>
                <a:latin typeface="Times New Roman" panose="02020603050405020304" pitchFamily="18" charset="0"/>
              </a:rPr>
              <a:t>Жел</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солтүстік-шығыстан</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оңтүстік-шығысқа</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ауыспалы</a:t>
            </a:r>
            <a:r>
              <a:rPr lang="ru-RU" sz="1200" dirty="0">
                <a:solidFill>
                  <a:srgbClr val="000000"/>
                </a:solidFill>
                <a:latin typeface="Times New Roman" panose="02020603050405020304" pitchFamily="18" charset="0"/>
              </a:rPr>
              <a:t> 7-12 м/с. </a:t>
            </a:r>
            <a:r>
              <a:rPr lang="ru-RU" sz="1200" dirty="0" err="1">
                <a:solidFill>
                  <a:srgbClr val="000000"/>
                </a:solidFill>
                <a:latin typeface="Times New Roman" panose="02020603050405020304" pitchFamily="18" charset="0"/>
              </a:rPr>
              <a:t>Ауа</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температурасы</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түнде</a:t>
            </a:r>
            <a:r>
              <a:rPr lang="ru-RU" sz="1200" dirty="0">
                <a:solidFill>
                  <a:srgbClr val="000000"/>
                </a:solidFill>
                <a:latin typeface="Times New Roman" panose="02020603050405020304" pitchFamily="18" charset="0"/>
              </a:rPr>
              <a:t> 1-3 </a:t>
            </a:r>
            <a:r>
              <a:rPr lang="ru-RU" sz="1200" dirty="0" err="1">
                <a:solidFill>
                  <a:srgbClr val="000000"/>
                </a:solidFill>
                <a:latin typeface="Times New Roman" panose="02020603050405020304" pitchFamily="18" charset="0"/>
              </a:rPr>
              <a:t>аяз</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күндіз</a:t>
            </a:r>
            <a:r>
              <a:rPr lang="ru-RU" sz="1200" dirty="0">
                <a:solidFill>
                  <a:srgbClr val="000000"/>
                </a:solidFill>
                <a:latin typeface="Times New Roman" panose="02020603050405020304" pitchFamily="18" charset="0"/>
              </a:rPr>
              <a:t> 3-5 </a:t>
            </a:r>
            <a:r>
              <a:rPr lang="ru-RU" sz="1200" dirty="0" err="1">
                <a:solidFill>
                  <a:srgbClr val="000000"/>
                </a:solidFill>
                <a:latin typeface="Times New Roman" panose="02020603050405020304" pitchFamily="18" charset="0"/>
              </a:rPr>
              <a:t>жылы</a:t>
            </a:r>
            <a:r>
              <a:rPr lang="ru-RU" sz="1200" dirty="0" smtClean="0">
                <a:solidFill>
                  <a:srgbClr val="000000"/>
                </a:solidFill>
                <a:latin typeface="Times New Roman" panose="02020603050405020304" pitchFamily="18" charset="0"/>
              </a:rPr>
              <a:t>.</a:t>
            </a:r>
          </a:p>
          <a:p>
            <a:pPr lvl="0" algn="just"/>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09 ақпанға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2022 ж. 08 </a:t>
            </a:r>
            <a:r>
              <a:rPr lang="ru-RU" sz="1100" b="1" dirty="0" err="1">
                <a:solidFill>
                  <a:srgbClr val="000000"/>
                </a:solidFill>
                <a:latin typeface="Times New Roman" panose="02020603050405020304" pitchFamily="18" charset="0"/>
                <a:cs typeface="Times New Roman" panose="02020603050405020304" pitchFamily="18" charset="0"/>
              </a:rPr>
              <a:t>ақпан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2022 ж. 09 </a:t>
            </a:r>
            <a:r>
              <a:rPr lang="ru-RU" sz="1100" b="1" dirty="0" err="1">
                <a:solidFill>
                  <a:srgbClr val="000000"/>
                </a:solidFill>
                <a:latin typeface="Times New Roman" panose="02020603050405020304" pitchFamily="18" charset="0"/>
                <a:cs typeface="Times New Roman" panose="02020603050405020304" pitchFamily="18" charset="0"/>
              </a:rPr>
              <a:t>ақпан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200" dirty="0">
                <a:solidFill>
                  <a:srgbClr val="000000"/>
                </a:solidFill>
                <a:latin typeface="Times New Roman" panose="02020603050405020304" pitchFamily="18" charset="0"/>
                <a:cs typeface="Times New Roman" panose="02020603050405020304" pitchFamily="18" charset="0"/>
                <a:sym typeface="+mn-ea"/>
              </a:rPr>
              <a:t>           Көшпелі бұлтты</a:t>
            </a:r>
            <a:r>
              <a:rPr lang="ru-RU" sz="1200" dirty="0">
                <a:solidFill>
                  <a:prstClr val="black"/>
                </a:solidFill>
                <a:latin typeface="Times New Roman" pitchFamily="18" charset="0"/>
                <a:cs typeface="Times New Roman" pitchFamily="18" charset="0"/>
              </a:rPr>
              <a:t>, </a:t>
            </a:r>
            <a:r>
              <a:rPr lang="kk-KZ" sz="1200" dirty="0">
                <a:solidFill>
                  <a:srgbClr val="000000"/>
                </a:solidFill>
                <a:latin typeface="Times New Roman" panose="02020603050405020304" pitchFamily="18" charset="0"/>
                <a:cs typeface="Times New Roman" panose="02020603050405020304" pitchFamily="18" charset="0"/>
                <a:sym typeface="+mn-ea"/>
              </a:rPr>
              <a:t>жауын-шашынсыз. Жел шығыстан</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күші 9-14 </a:t>
            </a:r>
            <a:r>
              <a:rPr lang="ru-RU"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1-3 тепла.</a:t>
            </a:r>
            <a:endParaRPr lang="ru-RU" sz="1200" dirty="0">
              <a:solidFill>
                <a:prstClr val="black"/>
              </a:solidFill>
              <a:latin typeface="Times New Roman" pitchFamily="18" charset="0"/>
              <a:cs typeface="Times New Roman" pitchFamily="18" charset="0"/>
            </a:endParaRPr>
          </a:p>
        </p:txBody>
      </p:sp>
      <p:sp>
        <p:nvSpPr>
          <p:cNvPr id="15" name="TextBox 13"/>
          <p:cNvSpPr txBox="1"/>
          <p:nvPr/>
        </p:nvSpPr>
        <p:spPr>
          <a:xfrm>
            <a:off x="5027502" y="327471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Прямоугольник 2"/>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16547</TotalTime>
  <Words>584</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2072</cp:revision>
  <cp:lastPrinted>2021-07-01T07:38:07Z</cp:lastPrinted>
  <dcterms:created xsi:type="dcterms:W3CDTF">2018-03-27T06:03:00Z</dcterms:created>
  <dcterms:modified xsi:type="dcterms:W3CDTF">2022-02-07T08:08:28Z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