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787424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069743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08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08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Күндіз аздаған қар. </a:t>
            </a:r>
            <a:r>
              <a:rPr lang="ru-RU" sz="1100" dirty="0" err="1">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a:t>
            </a:r>
            <a:r>
              <a:rPr lang="kk-KZ" sz="1100" dirty="0">
                <a:latin typeface="Times New Roman" panose="02020603050405020304" pitchFamily="18" charset="0"/>
                <a:cs typeface="Times New Roman" panose="02020603050405020304" pitchFamily="18" charset="0"/>
              </a:rPr>
              <a:t>м/с. Ауа температурасы түнде 16-18, күндіз 5-7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09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08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09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16-18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9426" y="306815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6668" y="1981111"/>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08, 09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14364</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2021-11-30T05:55:07Z</cp:lastPrinted>
  <dcterms:created xsi:type="dcterms:W3CDTF">2018-03-27T06:03:00Z</dcterms:created>
  <dcterms:modified xsi:type="dcterms:W3CDTF">2022-02-07T08:31:41Z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