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2203990"/>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50786"/>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sz="1200" b="1" dirty="0">
                <a:latin typeface="Times New Roman" panose="02020603050405020304" pitchFamily="18" charset="0"/>
                <a:cs typeface="Times New Roman" panose="02020603050405020304" pitchFamily="18" charset="0"/>
              </a:rPr>
              <a:t>8 ақпан</a:t>
            </a:r>
            <a:r>
              <a:rPr lang="kk-KZ" altLang="ru-RU" sz="1200" b="1" dirty="0">
                <a:latin typeface="Times New Roman" panose="02020603050405020304" pitchFamily="18" charset="0"/>
                <a:cs typeface="Times New Roman" panose="02020603050405020304" pitchFamily="18" charset="0"/>
              </a:rPr>
              <a:t>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7</a:t>
            </a:r>
            <a:r>
              <a:rPr lang="kk-KZ" altLang="ru-RU" sz="1200" b="1" dirty="0">
                <a:latin typeface="Times New Roman" panose="02020603050405020304" pitchFamily="18" charset="0"/>
                <a:cs typeface="Times New Roman" panose="02020603050405020304" pitchFamily="18" charset="0"/>
              </a:rPr>
              <a:t> 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8</a:t>
            </a:r>
            <a:r>
              <a:rPr lang="kk-KZ" altLang="ru-RU" sz="1200" b="1" dirty="0">
                <a:latin typeface="Times New Roman" panose="02020603050405020304" pitchFamily="18" charset="0"/>
                <a:cs typeface="Times New Roman" panose="02020603050405020304" pitchFamily="18" charset="0"/>
              </a:rPr>
              <a:t> 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4-9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9-11,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p>
          <a:p>
            <a:pPr indent="182563" algn="ctr"/>
            <a:endParaRPr lang="kk-KZ" alt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anose="02020603050405020304" pitchFamily="18" charset="0"/>
                <a:cs typeface="Times New Roman" panose="02020603050405020304" pitchFamily="18" charset="0"/>
              </a:rPr>
              <a:t>9 </a:t>
            </a:r>
            <a:r>
              <a:rPr lang="kk-KZ" altLang="ru-RU" sz="1200" b="1" dirty="0">
                <a:latin typeface="Times New Roman" panose="02020603050405020304" pitchFamily="18" charset="0"/>
                <a:cs typeface="Times New Roman" panose="02020603050405020304" pitchFamily="18" charset="0"/>
              </a:rPr>
              <a:t>ақпанға </a:t>
            </a: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latin typeface="Times New Roman" panose="02020603050405020304" pitchFamily="18" charset="0"/>
                <a:cs typeface="Times New Roman" panose="02020603050405020304" pitchFamily="18" charset="0"/>
              </a:rPr>
              <a:t>2022 ж. 8</a:t>
            </a:r>
            <a:r>
              <a:rPr lang="kk-KZ" sz="1200" b="1" dirty="0">
                <a:latin typeface="Times New Roman" panose="02020603050405020304" pitchFamily="18" charset="0"/>
                <a:cs typeface="Times New Roman" panose="02020603050405020304" pitchFamily="18" charset="0"/>
              </a:rPr>
              <a:t>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9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1341203"/>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636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8</a:t>
            </a:r>
            <a:r>
              <a:rPr lang="kk-KZ" sz="1200" smtClean="0">
                <a:solidFill>
                  <a:schemeClr val="tx1"/>
                </a:solidFill>
                <a:latin typeface="Times New Roman" panose="02020603050405020304" pitchFamily="18" charset="0"/>
                <a:cs typeface="Times New Roman" panose="02020603050405020304" pitchFamily="18" charset="0"/>
              </a:rPr>
              <a:t>, 9 </a:t>
            </a:r>
            <a:r>
              <a:rPr lang="kk-KZ" sz="1200" dirty="0">
                <a:solidFill>
                  <a:schemeClr val="tx1"/>
                </a:solidFill>
                <a:latin typeface="Times New Roman" panose="02020603050405020304" pitchFamily="18" charset="0"/>
                <a:cs typeface="Times New Roman" panose="02020603050405020304" pitchFamily="18" charset="0"/>
              </a:rPr>
              <a:t>ақпан</a:t>
            </a:r>
            <a:r>
              <a:rPr lang="ru-RU" sz="1200" dirty="0" err="1">
                <a:solidFill>
                  <a:schemeClr val="tx1"/>
                </a:solidFill>
                <a:latin typeface="Times New Roman" panose="02020603050405020304" pitchFamily="18" charset="0"/>
                <a:cs typeface="Times New Roman" panose="02020603050405020304" pitchFamily="18" charset="0"/>
              </a:rPr>
              <a:t>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13208</TotalTime>
  <Words>583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2070</cp:revision>
  <cp:lastPrinted>2021-07-01T07:38:07Z</cp:lastPrinted>
  <dcterms:created xsi:type="dcterms:W3CDTF">2018-03-27T06:03:00Z</dcterms:created>
  <dcterms:modified xsi:type="dcterms:W3CDTF">2022-02-07T08:18:11Z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