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113403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осадков. Ветер северо-восточный с переходом на юго-восточный 7-12 м/с. Температура воздуха ночью 1-3 мороза, днем 3-5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Переменная облачность, без осадков. Ветер 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k-KZ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Качество воздуха не представляет опасности здоровью населения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13843</TotalTime>
  <Words>552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2020</cp:revision>
  <cp:lastPrinted>2021-10-15T03:50:29Z</cp:lastPrinted>
  <dcterms:created xsi:type="dcterms:W3CDTF">2018-03-27T06:03:00Z</dcterms:created>
  <dcterms:modified xsi:type="dcterms:W3CDTF">2022-02-07T08:09:32Z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