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236229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8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6513087"/>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a:t>
            </a:r>
            <a:r>
              <a:rPr lang="kk-KZ" sz="1200" smtClean="0">
                <a:solidFill>
                  <a:schemeClr val="tx1"/>
                </a:solidFill>
                <a:latin typeface="Times New Roman" panose="02020603050405020304" pitchFamily="18" charset="0"/>
                <a:cs typeface="Times New Roman" panose="02020603050405020304" pitchFamily="18" charset="0"/>
              </a:rPr>
              <a:t>, 9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13236</TotalTime>
  <Words>538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2080</cp:revision>
  <cp:lastPrinted>2021-07-01T07:38:07Z</cp:lastPrinted>
  <dcterms:created xsi:type="dcterms:W3CDTF">2018-03-27T06:03:00Z</dcterms:created>
  <dcterms:modified xsi:type="dcterms:W3CDTF">2022-02-07T08:19:13Z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