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44160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по 21 ч. 08 февраля2022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Ночью небольшой снег. Ветер южный, юго-восточный 9-14 м/с. Температура воздуха ночью 12-14, днем 6-8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08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09 февраля 2022 г.</a:t>
            </a:r>
          </a:p>
          <a:p>
            <a:pPr lvl="0" indent="1809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             15-17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588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2160</cp:revision>
  <cp:lastPrinted>2021-07-01T03:56:27Z</cp:lastPrinted>
  <dcterms:created xsi:type="dcterms:W3CDTF">2018-03-27T06:03:00Z</dcterms:created>
  <dcterms:modified xsi:type="dcterms:W3CDTF">2022-02-07T08:34:04Z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