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102370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8 февраля 2022 г. </a:t>
            </a: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ночью ожидается снег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днем временами небольшой снег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5-10 м/с. Температура воздуха ночью 9-11, днем 6-8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9 февраля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ложбины циклона ожидается небольшой снег. Ветер западный 3-8 м/с. Температура воздуха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895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8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февраля, 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12911</TotalTime>
  <Words>620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2048</cp:revision>
  <cp:lastPrinted>2021-02-03T11:37:00Z</cp:lastPrinted>
  <dcterms:created xsi:type="dcterms:W3CDTF">2018-03-27T06:03:00Z</dcterms:created>
  <dcterms:modified xsi:type="dcterms:W3CDTF">2022-02-07T08:11:50Z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