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751722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7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08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временами осадки (преимущественно снег), туман, гололед. Ветер юго-западный с переходом на восточный 5-10 м/с. Температура воздуха ночью 0-2 мороза, днем 0-2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09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841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5-10 м/с. Температура воздуха ночью  3-5 мороза.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12766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2050</cp:revision>
  <cp:lastPrinted>2021-07-01T03:56:27Z</cp:lastPrinted>
  <dcterms:created xsi:type="dcterms:W3CDTF">2018-03-27T06:03:00Z</dcterms:created>
  <dcterms:modified xsi:type="dcterms:W3CDTF">2022-02-07T08:48:04Z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