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78501784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0910" y="218732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февраля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07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08 февраля 2022 г.</a:t>
            </a:r>
          </a:p>
          <a:p>
            <a:pPr lvl="0"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7-12 м/с. Температура воздуха ночью 9-11, днем 3-5 мороза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80975" algn="just"/>
            <a:endParaRPr lang="kk-KZ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февраля </a:t>
            </a:r>
          </a:p>
          <a:p>
            <a:pPr lvl="0" indent="180975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февраля по 09 ч. 09 февраля 2022 г.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3-8 м/с.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ночью 16-18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8247" y="233666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08 февраля, ночью 09 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2685953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8247" y="34181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12893</TotalTime>
  <Words>571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1996</cp:revision>
  <cp:lastPrinted>2021-07-01T03:56:27Z</cp:lastPrinted>
  <dcterms:created xsi:type="dcterms:W3CDTF">2018-03-27T06:03:00Z</dcterms:created>
  <dcterms:modified xsi:type="dcterms:W3CDTF">2022-02-07T08:25:31Z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