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733295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7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08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3-5 мороза, днем 0-2 тепла.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09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Облачно, временами снег. Ветер 0-5 м/с. Температура воздуха ночью 3-5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08, ночью 09 февраля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2021-07-01T09:11:30Z</cp:lastPrinted>
  <dcterms:created xsi:type="dcterms:W3CDTF">2018-03-27T06:03:00Z</dcterms:created>
  <dcterms:modified xsi:type="dcterms:W3CDTF">2022-02-07T08:14:59Z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