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11644692"/>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7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79393526"/>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967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7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2308324"/>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ақпан</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07 </a:t>
            </a:r>
            <a:r>
              <a:rPr lang="ru-RU" altLang="ru-RU" sz="1200" b="1" dirty="0" err="1">
                <a:solidFill>
                  <a:srgbClr val="000000"/>
                </a:solidFill>
                <a:latin typeface="Times New Roman" panose="02020603050405020304" pitchFamily="18" charset="0"/>
                <a:cs typeface="Times New Roman" panose="02020603050405020304" pitchFamily="18" charset="0"/>
              </a:rPr>
              <a:t>ақпан</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ақпан</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Кей </a:t>
            </a:r>
            <a:r>
              <a:rPr lang="ru-RU" sz="1200" dirty="0" err="1">
                <a:solidFill>
                  <a:srgbClr val="000000"/>
                </a:solidFill>
                <a:latin typeface="Times New Roman" panose="02020603050405020304" pitchFamily="18" charset="0"/>
                <a:cs typeface="Times New Roman" panose="02020603050405020304" pitchFamily="18" charset="0"/>
                <a:sym typeface="+mn-ea"/>
              </a:rPr>
              <a:t>уақытта</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тұман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оңтүстіктен</a:t>
            </a:r>
            <a:r>
              <a:rPr lang="ru-RU" sz="1200" dirty="0">
                <a:solidFill>
                  <a:srgbClr val="000000"/>
                </a:solidFill>
                <a:latin typeface="Times New Roman" panose="02020603050405020304" pitchFamily="18" charset="0"/>
                <a:cs typeface="Times New Roman" panose="02020603050405020304" pitchFamily="18" charset="0"/>
                <a:sym typeface="+mn-ea"/>
              </a:rPr>
              <a:t> 7-12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5-7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2-4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09 ақпанға </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08 ақпан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ақпанға</a:t>
            </a:r>
            <a:r>
              <a:rPr lang="ru-RU" altLang="ru-RU" sz="1200" b="1" dirty="0">
                <a:solidFill>
                  <a:srgbClr val="000000"/>
                </a:solidFill>
                <a:latin typeface="Times New Roman" panose="02020603050405020304" pitchFamily="18" charset="0"/>
                <a:cs typeface="Times New Roman" panose="02020603050405020304" pitchFamily="18" charset="0"/>
              </a:rPr>
              <a:t> 09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Кей </a:t>
            </a:r>
            <a:r>
              <a:rPr lang="ru-RU" sz="1200" dirty="0" err="1">
                <a:solidFill>
                  <a:srgbClr val="000000"/>
                </a:solidFill>
                <a:latin typeface="Times New Roman" panose="02020603050405020304" pitchFamily="18" charset="0"/>
                <a:cs typeface="Times New Roman" panose="02020603050405020304" pitchFamily="18" charset="0"/>
                <a:sym typeface="+mn-ea"/>
              </a:rPr>
              <a:t>уақытта</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тұман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оңтүстіктен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солтүстік-шығысқа</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ауысып</a:t>
            </a:r>
            <a:r>
              <a:rPr lang="ru-RU" sz="1200" dirty="0">
                <a:solidFill>
                  <a:srgbClr val="000000"/>
                </a:solidFill>
                <a:latin typeface="Times New Roman" panose="02020603050405020304" pitchFamily="18" charset="0"/>
                <a:cs typeface="Times New Roman" panose="02020603050405020304" pitchFamily="18" charset="0"/>
                <a:sym typeface="+mn-ea"/>
              </a:rPr>
              <a:t> 5-10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3-5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05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itchFamily="18" charset="0"/>
                <a:cs typeface="Times New Roman" pitchFamily="18" charset="0"/>
              </a:rPr>
              <a:t>08 </a:t>
            </a:r>
            <a:r>
              <a:rPr lang="ru-RU" sz="1200" dirty="0" err="1">
                <a:solidFill>
                  <a:schemeClr val="tx1"/>
                </a:solidFill>
                <a:latin typeface="Times New Roman" pitchFamily="18" charset="0"/>
                <a:cs typeface="Times New Roman" pitchFamily="18" charset="0"/>
              </a:rPr>
              <a:t>ақпан</a:t>
            </a:r>
            <a:r>
              <a:rPr lang="ru-RU" sz="1200" dirty="0">
                <a:solidFill>
                  <a:schemeClr val="tx1"/>
                </a:solidFill>
                <a:latin typeface="Times New Roman" pitchFamily="18" charset="0"/>
                <a:cs typeface="Times New Roman" pitchFamily="18" charset="0"/>
              </a:rPr>
              <a:t>, 2022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09 </a:t>
            </a:r>
            <a:r>
              <a:rPr lang="ru-RU" sz="1200" dirty="0" err="1">
                <a:solidFill>
                  <a:schemeClr val="tx1"/>
                </a:solidFill>
                <a:latin typeface="Times New Roman" pitchFamily="18" charset="0"/>
                <a:cs typeface="Times New Roman" pitchFamily="18" charset="0"/>
              </a:rPr>
              <a:t>ақпанына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қараған</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түні</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метеорологиялық</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жағдайлар</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ыдырауына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етеді</a:t>
            </a:r>
            <a:r>
              <a:rPr lang="ru-RU" sz="1200" dirty="0">
                <a:solidFill>
                  <a:schemeClr val="tx1"/>
                </a:solidFill>
                <a:latin typeface="Times New Roman" pitchFamily="18" charset="0"/>
                <a:cs typeface="Times New Roman" pitchFamily="18" charset="0"/>
              </a:rPr>
              <a:t>.</a:t>
            </a:r>
          </a:p>
          <a:p>
            <a:pPr indent="180975" algn="just"/>
            <a:r>
              <a:rPr lang="ru-RU" sz="1200" dirty="0" err="1" smtClean="0">
                <a:solidFill>
                  <a:schemeClr val="tx1"/>
                </a:solidFill>
                <a:latin typeface="Times New Roman" pitchFamily="18" charset="0"/>
                <a:cs typeface="Times New Roman" pitchFamily="18" charset="0"/>
              </a:rPr>
              <a:t>Жалпы</a:t>
            </a:r>
            <a:r>
              <a:rPr lang="ru-RU" sz="1200" dirty="0" smtClean="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төмен</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күтілуде</a:t>
            </a:r>
            <a:r>
              <a:rPr lang="ru-RU" sz="1200" dirty="0">
                <a:solidFill>
                  <a:schemeClr val="tx1"/>
                </a:solidFill>
                <a:latin typeface="Times New Roman" pitchFamily="18" charset="0"/>
                <a:cs typeface="Times New Roman" pitchFamily="18" charset="0"/>
              </a:rPr>
              <a:t>.</a:t>
            </a:r>
            <a:endParaRPr lang="ru-RU" dirty="0">
              <a:solidFill>
                <a:schemeClr val="tx1"/>
              </a:solidFill>
              <a:latin typeface="Times New Roman" pitchFamily="18" charset="0"/>
              <a:cs typeface="Times New Roman"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13057</TotalTime>
  <Words>567</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2057</cp:revision>
  <cp:lastPrinted>2021-07-01T07:38:07Z</cp:lastPrinted>
  <dcterms:created xsi:type="dcterms:W3CDTF">2018-03-27T06:03:00Z</dcterms:created>
  <dcterms:modified xsi:type="dcterms:W3CDTF">2022-02-07T08:28:09Z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