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298785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8, ночью 9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юго-восточный 4-9 м/с. Температура воздуха ночью  9-11,  днем 4-6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13049</TotalTime>
  <Words>656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2013</cp:revision>
  <cp:lastPrinted>2021-07-01T03:56:27Z</cp:lastPrinted>
  <dcterms:created xsi:type="dcterms:W3CDTF">2018-03-27T06:03:00Z</dcterms:created>
  <dcterms:modified xsi:type="dcterms:W3CDTF">2022-02-07T08:53:10Z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