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760399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8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әсерінен  түнде қар, күндіз кей уақыттарда аздаған қар жауады. Оңтүстік-батыстан, батыстан жел соғады,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9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8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9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жырасының әсерінен аздаған қар жауады. Батыстан жел соғады, күші  3-8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8-10 градус суық болады. </a:t>
            </a: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70755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12967</TotalTime>
  <Words>552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2073</cp:revision>
  <cp:lastPrinted>2021-07-01T07:38:07Z</cp:lastPrinted>
  <dcterms:created xsi:type="dcterms:W3CDTF">2018-03-27T06:03:00Z</dcterms:created>
  <dcterms:modified xsi:type="dcterms:W3CDTF">2022-02-07T08:11:21Z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