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3508" y="3477719"/>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2224877"/>
              </p:ext>
            </p:extLst>
          </p:nvPr>
        </p:nvGraphicFramePr>
        <p:xfrm>
          <a:off x="5013543" y="3939384"/>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кей</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уақыттарда жауын-шашын</a:t>
            </a:r>
            <a:r>
              <a:rPr lang="ru-RU" sz="1100" dirty="0" smtClean="0">
                <a:latin typeface="Times New Roman KZ" pitchFamily="18" charset="0"/>
                <a:ea typeface="Times New Roman KZ" pitchFamily="18" charset="0"/>
                <a:cs typeface="Times New Roman" pitchFamily="18" charset="0"/>
              </a:rPr>
              <a:t> </a:t>
            </a:r>
            <a:r>
              <a:rPr lang="en-US" sz="1100" dirty="0" smtClean="0">
                <a:latin typeface="Times New Roman KZ" pitchFamily="18" charset="0"/>
                <a:ea typeface="Times New Roman KZ" pitchFamily="18" charset="0"/>
                <a:cs typeface="Times New Roman" pitchFamily="18" charset="0"/>
              </a:rPr>
              <a:t>(</a:t>
            </a:r>
            <a:r>
              <a:rPr lang="kk-KZ" sz="1100" dirty="0" smtClean="0">
                <a:latin typeface="Times New Roman KZ" pitchFamily="18" charset="0"/>
                <a:ea typeface="Times New Roman KZ" pitchFamily="18" charset="0"/>
                <a:cs typeface="Times New Roman" pitchFamily="18" charset="0"/>
              </a:rPr>
              <a:t>жаңбыр, қар</a:t>
            </a:r>
            <a:r>
              <a:rPr lang="en-US" sz="1100" dirty="0" smtClean="0">
                <a:latin typeface="Times New Roman KZ" pitchFamily="18" charset="0"/>
                <a:ea typeface="Times New Roman KZ" pitchFamily="18" charset="0"/>
                <a:cs typeface="Times New Roman" pitchFamily="18" charset="0"/>
              </a:rPr>
              <a:t>)</a:t>
            </a:r>
            <a:r>
              <a:rPr lang="kk-KZ" sz="1100" dirty="0" smtClean="0">
                <a:latin typeface="Times New Roman KZ" pitchFamily="18" charset="0"/>
                <a:ea typeface="Times New Roman KZ" pitchFamily="18" charset="0"/>
                <a:cs typeface="Times New Roman" pitchFamily="18" charset="0"/>
              </a:rPr>
              <a:t>, тұман, көктайғақ</a:t>
            </a:r>
            <a:r>
              <a:rPr lang="ru-RU" sz="1100" dirty="0" smtClean="0">
                <a:latin typeface="Times New Roman KZ" pitchFamily="18" charset="0"/>
                <a:ea typeface="Times New Roman KZ" pitchFamily="18" charset="0"/>
                <a:cs typeface="Times New Roman" pitchFamily="18" charset="0"/>
              </a:rPr>
              <a:t>.</a:t>
            </a:r>
            <a:r>
              <a:rPr lang="kk-KZ" sz="1100" dirty="0" smtClean="0">
                <a:latin typeface="Times New Roman KZ" pitchFamily="18" charset="0"/>
                <a:ea typeface="Times New Roman KZ" pitchFamily="18" charset="0"/>
                <a:cs typeface="Times New Roman" pitchFamily="18" charset="0"/>
              </a:rPr>
              <a:t> Оңтүстік-батыстан  жел соғады, күші 5-10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7-9</a:t>
            </a:r>
            <a:r>
              <a:rPr lang="kk-KZ" sz="1100" dirty="0" smtClean="0">
                <a:latin typeface="Times New Roman KZ" pitchFamily="18" charset="0"/>
                <a:ea typeface="Times New Roman KZ" pitchFamily="18" charset="0"/>
                <a:cs typeface="Times New Roman" pitchFamily="18" charset="0"/>
                <a:sym typeface="+mn-ea"/>
              </a:rPr>
              <a:t> </a:t>
            </a:r>
            <a:r>
              <a:rPr lang="kk-KZ" sz="1100" dirty="0" smtClean="0">
                <a:latin typeface="Times New Roman KZ" pitchFamily="18" charset="0"/>
                <a:ea typeface="Times New Roman KZ" pitchFamily="18" charset="0"/>
                <a:cs typeface="Times New Roman" pitchFamily="18" charset="0"/>
              </a:rPr>
              <a:t>градус аяз, күндіз  0-2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08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07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08</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жауын-шашынсыз</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Шығыстан 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6-8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1948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12869</TotalTime>
  <Words>552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2107</cp:revision>
  <cp:lastPrinted>2021-07-01T03:56:27Z</cp:lastPrinted>
  <dcterms:created xsi:type="dcterms:W3CDTF">2018-03-27T06:03:00Z</dcterms:created>
  <dcterms:modified xsi:type="dcterms:W3CDTF">2022-02-06T08:46:36Z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