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347377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февраля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5-10 м/с. Температура воздуха ночью 13-15, днем 3-5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по 09 ч. 08 февраля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07 февраля, ночью 08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718066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12965</TotalTime>
  <Words>561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1998</cp:revision>
  <cp:lastPrinted>2021-07-01T03:56:27Z</cp:lastPrinted>
  <dcterms:created xsi:type="dcterms:W3CDTF">2018-03-27T06:03:00Z</dcterms:created>
  <dcterms:modified xsi:type="dcterms:W3CDTF">2022-02-06T08:34:38Z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