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90506396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6640" y="21590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февраля 2022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Ветер юго-восточный 5-10 м/с. Температура воздуха ночью 17-19, днем 8-10 мороза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just">
              <a:defRPr/>
            </a:pP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февраля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07 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08 февраля 2022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Ветер юго-восточный 9-14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11-13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8296" y="4314284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06 февраля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7417477"/>
              </p:ext>
            </p:extLst>
          </p:nvPr>
        </p:nvGraphicFramePr>
        <p:xfrm>
          <a:off x="5045028" y="475934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7049" y="33884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5028" y="2284961"/>
            <a:ext cx="4671263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февраля, ночью 08 февраля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пониженный 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13305</TotalTime>
  <Words>537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2052</cp:revision>
  <cp:lastPrinted>2021-07-01T03:56:27Z</cp:lastPrinted>
  <dcterms:created xsi:type="dcterms:W3CDTF">2018-03-27T06:03:00Z</dcterms:created>
  <dcterms:modified xsi:type="dcterms:W3CDTF">2022-02-06T08:36:03Z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