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116297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5" y="3919779"/>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71857"/>
              </p:ext>
            </p:extLst>
          </p:nvPr>
        </p:nvGraphicFramePr>
        <p:xfrm>
          <a:off x="5000709" y="4199751"/>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РМ-2,5</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37125" y="-95895"/>
            <a:ext cx="4824412"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sz="1200" b="1" dirty="0" smtClean="0">
                <a:latin typeface="Times New Roman" pitchFamily="18" charset="0"/>
                <a:cs typeface="Times New Roman" pitchFamily="18" charset="0"/>
              </a:rPr>
              <a:t>07 </a:t>
            </a:r>
            <a:r>
              <a:rPr lang="ru-RU" sz="1200" b="1" dirty="0" err="1" smtClean="0">
                <a:latin typeface="Times New Roman" pitchFamily="18" charset="0"/>
                <a:cs typeface="Times New Roman" pitchFamily="18" charset="0"/>
              </a:rPr>
              <a:t>ақпанға</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itchFamily="18" charset="0"/>
                <a:cs typeface="Times New Roman" pitchFamily="18" charset="0"/>
              </a:rPr>
              <a:t>2022 ж. 06 </a:t>
            </a:r>
            <a:r>
              <a:rPr lang="ru-RU" sz="1200" b="1" dirty="0" err="1" smtClean="0">
                <a:latin typeface="Times New Roman" pitchFamily="18" charset="0"/>
                <a:cs typeface="Times New Roman" pitchFamily="18" charset="0"/>
              </a:rPr>
              <a:t>ақпан</a:t>
            </a:r>
            <a:r>
              <a:rPr lang="ru-RU" sz="1200" b="1" dirty="0" smtClean="0">
                <a:latin typeface="Times New Roman" pitchFamily="18" charset="0"/>
                <a:cs typeface="Times New Roman" pitchFamily="18" charset="0"/>
              </a:rPr>
              <a:t> с. </a:t>
            </a:r>
            <a:r>
              <a:rPr lang="ru-RU" sz="1200" b="1" dirty="0">
                <a:latin typeface="Times New Roman" pitchFamily="18" charset="0"/>
                <a:cs typeface="Times New Roman" pitchFamily="18" charset="0"/>
              </a:rPr>
              <a:t>21-ден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07 </a:t>
            </a:r>
            <a:r>
              <a:rPr lang="ru-RU" sz="1200" b="1" dirty="0" err="1" smtClean="0">
                <a:latin typeface="Times New Roman" pitchFamily="18" charset="0"/>
                <a:cs typeface="Times New Roman" pitchFamily="18" charset="0"/>
              </a:rPr>
              <a:t>ақпан</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21-ге </a:t>
            </a:r>
            <a:r>
              <a:rPr lang="ru-RU" sz="1200" b="1" dirty="0" err="1" smtClean="0">
                <a:latin typeface="Times New Roman" pitchFamily="18" charset="0"/>
                <a:cs typeface="Times New Roman" pitchFamily="18" charset="0"/>
              </a:rPr>
              <a:t>дейін</a:t>
            </a:r>
            <a:endParaRPr lang="ru-RU" sz="1200" dirty="0">
              <a:solidFill>
                <a:srgbClr val="000000"/>
              </a:solidFill>
              <a:latin typeface="Times New Roman" panose="02020603050405020304" pitchFamily="18" charset="0"/>
              <a:sym typeface="+mn-ea"/>
            </a:endParaRPr>
          </a:p>
          <a:p>
            <a:pPr lvl="0" indent="182563"/>
            <a:r>
              <a:rPr lang="kk-KZ" sz="1200" dirty="0" smtClean="0">
                <a:solidFill>
                  <a:srgbClr val="000000"/>
                </a:solidFill>
                <a:latin typeface="Times New Roman" pitchFamily="18" charset="0"/>
                <a:cs typeface="Times New Roman" panose="02020603050405020304" pitchFamily="18" charset="0"/>
                <a:sym typeface="+mn-ea"/>
              </a:rPr>
              <a:t> </a:t>
            </a:r>
            <a:r>
              <a:rPr lang="kk-KZ" sz="1200" dirty="0">
                <a:solidFill>
                  <a:prstClr val="black"/>
                </a:solidFill>
                <a:latin typeface="Times New Roman" pitchFamily="18" charset="0"/>
                <a:cs typeface="Times New Roman" pitchFamily="18" charset="0"/>
              </a:rPr>
              <a:t>Кей уақытта жауын-шашын (жаңбыр, қар), тұман, көктайғақ болады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Оңтүстік-батыстан жел 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түнде</a:t>
            </a:r>
            <a:r>
              <a:rPr lang="kk-KZ" sz="1200" dirty="0" smtClean="0">
                <a:solidFill>
                  <a:prstClr val="black"/>
                </a:solidFill>
                <a:latin typeface="Times New Roman" pitchFamily="18" charset="0"/>
                <a:cs typeface="Times New Roman" pitchFamily="18" charset="0"/>
              </a:rPr>
              <a:t> екпіні 15-20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 градус аяз-1 градус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градус 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endParaRPr lang="ru-RU" sz="1200" dirty="0">
              <a:solidFill>
                <a:prstClr val="black"/>
              </a:solidFill>
              <a:latin typeface="Times New Roman" pitchFamily="18" charset="0"/>
              <a:cs typeface="Times New Roman" pitchFamily="18" charset="0"/>
            </a:endParaRPr>
          </a:p>
          <a:p>
            <a:pPr algn="just"/>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08 ақпанға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07 </a:t>
            </a:r>
            <a:r>
              <a:rPr lang="ru-RU" sz="1200" b="1" dirty="0" err="1" smtClean="0">
                <a:latin typeface="Times New Roman" pitchFamily="18" charset="0"/>
                <a:cs typeface="Times New Roman" pitchFamily="18" charset="0"/>
              </a:rPr>
              <a:t>ақпан</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08 </a:t>
            </a:r>
            <a:r>
              <a:rPr lang="ru-RU" sz="1200" b="1" dirty="0" err="1" smtClean="0">
                <a:latin typeface="Times New Roman" pitchFamily="18" charset="0"/>
                <a:cs typeface="Times New Roman" pitchFamily="18" charset="0"/>
              </a:rPr>
              <a:t>ақпан</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lvl="0"/>
            <a:r>
              <a:rPr lang="kk-KZ" sz="1200" dirty="0" smtClean="0">
                <a:solidFill>
                  <a:prstClr val="black"/>
                </a:solidFill>
                <a:latin typeface="Times New Roman" pitchFamily="18" charset="0"/>
                <a:cs typeface="Times New Roman" pitchFamily="18" charset="0"/>
              </a:rPr>
              <a:t>              Кей </a:t>
            </a:r>
            <a:r>
              <a:rPr lang="kk-KZ" sz="1200" dirty="0">
                <a:solidFill>
                  <a:prstClr val="black"/>
                </a:solidFill>
                <a:latin typeface="Times New Roman" pitchFamily="18" charset="0"/>
                <a:cs typeface="Times New Roman" pitchFamily="18" charset="0"/>
              </a:rPr>
              <a:t>уақытта </a:t>
            </a:r>
            <a:r>
              <a:rPr lang="kk-KZ" sz="1200" dirty="0" smtClean="0">
                <a:solidFill>
                  <a:prstClr val="black"/>
                </a:solidFill>
                <a:latin typeface="Times New Roman" pitchFamily="18" charset="0"/>
                <a:cs typeface="Times New Roman" pitchFamily="18" charset="0"/>
              </a:rPr>
              <a:t>жауын-шашын (жаңбыр, қар), тұман, көктайғақ болады. </a:t>
            </a:r>
            <a:r>
              <a:rPr lang="kk-KZ" sz="1200" dirty="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9-14 м/с. Ауа температурасы түнде </a:t>
            </a:r>
            <a:r>
              <a:rPr lang="kk-KZ" sz="1200" dirty="0" smtClean="0">
                <a:solidFill>
                  <a:prstClr val="black"/>
                </a:solidFill>
                <a:latin typeface="Times New Roman" pitchFamily="18" charset="0"/>
                <a:cs typeface="Times New Roman" pitchFamily="18" charset="0"/>
              </a:rPr>
              <a:t>0-2 градус аяз болады</a:t>
            </a:r>
            <a:r>
              <a:rPr lang="kk-KZ" sz="1200" dirty="0">
                <a:solidFill>
                  <a:prstClr val="black"/>
                </a:solidFill>
                <a:latin typeface="Times New Roman" pitchFamily="18" charset="0"/>
                <a:cs typeface="Times New Roman" pitchFamily="18" charset="0"/>
              </a:rPr>
              <a:t>.  </a:t>
            </a: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25122" y="36050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4" y="251612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07, 08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ын</a:t>
            </a:r>
            <a:r>
              <a:rPr lang="ru-RU" sz="1200" dirty="0" smtClean="0">
                <a:solidFill>
                  <a:schemeClr val="tx1"/>
                </a:solidFill>
                <a:latin typeface="Times New Roman" panose="02020603050405020304" pitchFamily="18" charset="0"/>
                <a:cs typeface="Times New Roman" panose="02020603050405020304" pitchFamily="18" charset="0"/>
              </a:rPr>
              <a:t>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13196</TotalTime>
  <Words>601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2143</cp:revision>
  <cp:lastPrinted>2022-02-05T06:43:04Z</cp:lastPrinted>
  <dcterms:created xsi:type="dcterms:W3CDTF">2018-03-27T06:03:00Z</dcterms:created>
  <dcterms:modified xsi:type="dcterms:W3CDTF">2022-02-06T08:49:56Z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