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0025121"/>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ақпанға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21 қантарына 06 </a:t>
            </a:r>
            <a:r>
              <a:rPr lang="kk-KZ" altLang="ru-RU" sz="1200" b="1" dirty="0">
                <a:latin typeface="Times New Roman" panose="02020603050405020304" pitchFamily="18" charset="0"/>
                <a:cs typeface="Times New Roman" panose="02020603050405020304" pitchFamily="18" charset="0"/>
              </a:rPr>
              <a:t>ақпанға 2021 жылдың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ақпанға 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lgn="ct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жел 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8-10 градус </a:t>
            </a:r>
            <a:r>
              <a:rPr lang="kk-KZ" altLang="ru-RU" sz="1200" dirty="0">
                <a:latin typeface="Times New Roman" panose="02020603050405020304" pitchFamily="18" charset="0"/>
                <a:cs typeface="Times New Roman" panose="02020603050405020304" pitchFamily="18" charset="0"/>
              </a:rPr>
              <a:t>аяз болады.</a:t>
            </a:r>
          </a:p>
          <a:p>
            <a:pPr lvl="0" indent="182563" algn="ctr"/>
            <a:r>
              <a:rPr lang="kk-KZ" sz="1200" b="1" dirty="0" smtClean="0">
                <a:latin typeface="Times New Roman" panose="02020603050405020304" pitchFamily="18" charset="0"/>
                <a:cs typeface="Times New Roman" panose="02020603050405020304" pitchFamily="18" charset="0"/>
              </a:rPr>
              <a:t>08 ақпанға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08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anose="02020603050405020304" pitchFamily="18" charset="0"/>
                <a:cs typeface="Times New Roman" panose="02020603050405020304" pitchFamily="18" charset="0"/>
              </a:rPr>
              <a:t>Қар.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градус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008" y="2273802"/>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түні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13419</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2136</cp:revision>
  <cp:lastPrinted>2021-07-01T07:38:07Z</cp:lastPrinted>
  <dcterms:created xsi:type="dcterms:W3CDTF">2018-03-27T06:03:00Z</dcterms:created>
  <dcterms:modified xsi:type="dcterms:W3CDTF">2022-02-06T08:36:00Z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