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115B684B-71A4-410C-8DB0-A5BF73092DE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1250764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C32A6-7A8C-4FBD-B0D1-5DFA5B7186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CAF33-E52D-4BD4-A20E-47847F0A05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5038E-6EDE-4CAA-AB05-7135C81320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37043-6066-418B-AA0E-109EF348B7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C02BA-8F7B-4B5B-B508-666073B76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487B4-01EE-4401-B03D-6DC0FD2B88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4E0B9-6788-41D4-AA5D-27466D8C36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622AF-F50E-45A7-8F23-4615F93CD0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AEBFA-CA38-43C8-9DA4-CE6A6A3935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DB97A-9B7E-4F42-8F6A-4EDDB6E46C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B691D-4FAF-470E-BBB7-9784952968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39A3A51-4BDC-4C55-AE96-CF0DC6C3E9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19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endParaRPr lang="zh-CN" sz="14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200" b="1" i="1">
                <a:solidFill>
                  <a:srgbClr val="002060"/>
                </a:solidFill>
                <a:latin typeface="Times New Roman" pitchFamily="18" charset="0"/>
                <a:cs typeface="宋体"/>
              </a:rPr>
              <a:t>6 февраля 2022 года</a:t>
            </a:r>
            <a:endParaRPr lang="zh-CN" sz="12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1917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07 февраля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06 февраля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до 21 ч. 07 февраля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>
                <a:latin typeface="Times New Roman" pitchFamily="18" charset="0"/>
              </a:rPr>
              <a:t>Облачно, временами осадки (дождь, снег), туман, гололед. Ветер 2-7 м/с. Температура воздуха ночью 2-4 мороза, днем 0-2 тепла.</a:t>
            </a:r>
          </a:p>
          <a:p>
            <a:pPr algn="just"/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08 февраля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07 февраля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</a:t>
            </a:r>
            <a:r>
              <a:rPr lang="ru-RU" sz="1200" b="1">
                <a:latin typeface="Times New Roman" pitchFamily="18" charset="0"/>
                <a:cs typeface="Times New Roman" pitchFamily="18" charset="0"/>
              </a:rPr>
              <a:t>08 февраля</a:t>
            </a:r>
            <a:endParaRPr lang="ru-RU" sz="1200" b="1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buFont typeface="Arial" charset="0"/>
              <a:buNone/>
            </a:pPr>
            <a:r>
              <a:rPr lang="ru-RU" sz="1200">
                <a:latin typeface="Times New Roman" pitchFamily="18" charset="0"/>
                <a:sym typeface="+mn-ea"/>
              </a:rPr>
              <a:t>Облачно, временами осадки ( дождь, снег), туман, гололед. Ветер 0-5 м/с. Температура воздуха ночью 0-2 мороза.</a:t>
            </a:r>
            <a:endParaRPr lang="kk-KZ" sz="1200">
              <a:latin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Сутки 07, ночью 08 февраля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>
                <a:latin typeface="Times New Roman" pitchFamily="18" charset="0"/>
                <a:sym typeface="+mn-ea"/>
              </a:rPr>
              <a:t>.</a:t>
            </a:r>
            <a:endParaRPr lang="ru-RU" altLang="en-US" sz="120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>
                <a:latin typeface="Times New Roman" pitchFamily="18" charset="0"/>
                <a:sym typeface="+mn-ea"/>
              </a:rPr>
              <a:t>В целом по городу ожидается пониже</a:t>
            </a:r>
            <a:r>
              <a:rPr lang="en-US" altLang="en-US" sz="1200">
                <a:latin typeface="Times New Roman" pitchFamily="18" charset="0"/>
                <a:sym typeface="+mn-ea"/>
              </a:rPr>
              <a:t>н</a:t>
            </a:r>
            <a:r>
              <a:rPr lang="ru-RU" altLang="en-US" sz="1200">
                <a:latin typeface="Times New Roman" pitchFamily="18" charset="0"/>
                <a:sym typeface="+mn-ea"/>
              </a:rPr>
              <a:t>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6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288601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13409</TotalTime>
  <Words>773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2132</cp:revision>
  <cp:lastPrinted>2021-07-01T09:11:30Z</cp:lastPrinted>
  <dcterms:created xsi:type="dcterms:W3CDTF">2018-03-27T06:03:00Z</dcterms:created>
  <dcterms:modified xsi:type="dcterms:W3CDTF">2022-02-06T08:27:49Z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