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896920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03043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1642" y="25270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9-14 м/с. Температура воздуха ночью 18-20, днем 8-10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Снег. Ветер 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            15-17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12997</TotalTime>
  <Words>579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2184</cp:revision>
  <cp:lastPrinted>2021-07-01T03:56:27Z</cp:lastPrinted>
  <dcterms:created xsi:type="dcterms:W3CDTF">2018-03-27T06:03:00Z</dcterms:created>
  <dcterms:modified xsi:type="dcterms:W3CDTF">2022-02-06T08:39:49Z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