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894850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7756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февраля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9421111"/>
              </p:ext>
            </p:extLst>
          </p:nvPr>
        </p:nvGraphicFramePr>
        <p:xfrm>
          <a:off x="5006577" y="4239227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9199" y="35505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февраля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февраля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етер юго-восточный 0-5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0-5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9201" y="2237674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06577" y="3376950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Объявляется предупреждение НМУ 2 степени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28092" y="114301"/>
            <a:ext cx="481697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</a:t>
            </a:r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НМУ</a:t>
            </a:r>
          </a:p>
          <a:p>
            <a:pPr algn="ctr"/>
            <a:endParaRPr lang="kk-KZ" sz="1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14474</TotalTime>
  <Words>665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2048</cp:revision>
  <cp:lastPrinted>2021-07-01T03:56:27Z</cp:lastPrinted>
  <dcterms:created xsi:type="dcterms:W3CDTF">2018-03-27T06:03:00Z</dcterms:created>
  <dcterms:modified xsi:type="dcterms:W3CDTF">2022-02-06T08:16:02Z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