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3772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624188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540485"/>
              </p:ext>
            </p:extLst>
          </p:nvPr>
        </p:nvGraphicFramePr>
        <p:xfrm>
          <a:off x="5041572" y="4142896"/>
          <a:ext cx="4691064" cy="2187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2732" y="223089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осадки (дождь, снег), туман,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гололед. Ветер юго-западный 9-14, ночью порывы 15-20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февраля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Временами осадки (дождь, снег), туман, гололед. Ветер северо-восточный 9-14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479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12992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2088</cp:revision>
  <cp:lastPrinted>2022-02-06T06:35:33Z</cp:lastPrinted>
  <dcterms:created xsi:type="dcterms:W3CDTF">2018-03-27T06:03:00Z</dcterms:created>
  <dcterms:modified xsi:type="dcterms:W3CDTF">2022-02-06T08:50:00Z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