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7466426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07,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ақпанына</a:t>
            </a:r>
            <a:r>
              <a:rPr lang="ru-RU" sz="1200" dirty="0" smtClean="0">
                <a:solidFill>
                  <a:schemeClr val="tx1"/>
                </a:solidFill>
                <a:latin typeface="Times New Roman" panose="02020603050405020304" pitchFamily="18" charset="0"/>
                <a:cs typeface="Times New Roman" panose="02020603050405020304" pitchFamily="18" charset="0"/>
              </a:rPr>
              <a:t> қараған </a:t>
            </a:r>
            <a:r>
              <a:rPr lang="ru-RU" sz="12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етеді.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Жалпы </a:t>
            </a:r>
            <a:r>
              <a:rPr lang="ru-RU" sz="1200" dirty="0">
                <a:solidFill>
                  <a:schemeClr val="tx1"/>
                </a:solidFill>
                <a:latin typeface="Times New Roman" panose="02020603050405020304" pitchFamily="18" charset="0"/>
                <a:cs typeface="Times New Roman" panose="02020603050405020304" pitchFamily="18" charset="0"/>
              </a:rPr>
              <a:t>қала бойынша ауаның ластану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деп </a:t>
            </a:r>
            <a:r>
              <a:rPr lang="ru-RU" sz="12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262416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ru-RU" altLang="ru-RU" sz="1200" b="1" smtClean="0">
                <a:latin typeface="Times New Roman" panose="02020603050405020304" pitchFamily="18" charset="0"/>
                <a:cs typeface="Times New Roman" panose="02020603050405020304" pitchFamily="18" charset="0"/>
              </a:rPr>
              <a:t>ақпан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69277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07 ақпанға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06 </a:t>
            </a:r>
            <a:r>
              <a:rPr lang="ru-RU" altLang="ru-RU" sz="11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07 </a:t>
            </a:r>
            <a:r>
              <a:rPr lang="ru-RU" altLang="ru-RU" sz="11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кей</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уақытта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көктайғақ</a:t>
            </a:r>
            <a:r>
              <a:rPr lang="ru-RU" sz="1200" dirty="0" smtClean="0">
                <a:solidFill>
                  <a:prstClr val="black"/>
                </a:solidFill>
                <a:latin typeface="Times New Roman" pitchFamily="18" charset="0"/>
                <a:cs typeface="Times New Roman" pitchFamily="18" charset="0"/>
              </a:rPr>
              <a:t>. </a:t>
            </a:r>
            <a:r>
              <a:rPr lang="ru-RU" sz="1200" dirty="0" err="1" smtClean="0">
                <a:solidFill>
                  <a:srgbClr val="000000"/>
                </a:solidFill>
                <a:latin typeface="Times New Roman" panose="02020603050405020304" pitchFamily="18" charset="0"/>
              </a:rPr>
              <a:t>Жел</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оңтүстік-батыстан</a:t>
            </a:r>
            <a:r>
              <a:rPr lang="ru-RU" sz="1200" dirty="0" smtClean="0">
                <a:solidFill>
                  <a:srgbClr val="000000"/>
                </a:solidFill>
                <a:latin typeface="Times New Roman" panose="02020603050405020304" pitchFamily="18" charset="0"/>
              </a:rPr>
              <a:t> 9-14 м/с. </a:t>
            </a:r>
            <a:r>
              <a:rPr lang="ru-RU" sz="1200" dirty="0" err="1" smtClean="0">
                <a:solidFill>
                  <a:srgbClr val="000000"/>
                </a:solidFill>
                <a:latin typeface="Times New Roman" panose="02020603050405020304" pitchFamily="18" charset="0"/>
              </a:rPr>
              <a:t>Ауа</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температурасы</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түнде</a:t>
            </a:r>
            <a:r>
              <a:rPr lang="ru-RU" sz="1200" dirty="0" smtClean="0">
                <a:solidFill>
                  <a:srgbClr val="000000"/>
                </a:solidFill>
                <a:latin typeface="Times New Roman" panose="02020603050405020304" pitchFamily="18" charset="0"/>
              </a:rPr>
              <a:t> 0-2 </a:t>
            </a:r>
            <a:r>
              <a:rPr lang="ru-RU" sz="1200" dirty="0" err="1" smtClean="0">
                <a:solidFill>
                  <a:srgbClr val="000000"/>
                </a:solidFill>
                <a:latin typeface="Times New Roman" panose="02020603050405020304" pitchFamily="18" charset="0"/>
              </a:rPr>
              <a:t>аяз</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күндіз</a:t>
            </a:r>
            <a:r>
              <a:rPr lang="ru-RU" sz="1200" dirty="0" smtClean="0">
                <a:solidFill>
                  <a:srgbClr val="000000"/>
                </a:solidFill>
                <a:latin typeface="Times New Roman" panose="02020603050405020304" pitchFamily="18" charset="0"/>
              </a:rPr>
              <a:t> 2-4 </a:t>
            </a:r>
            <a:r>
              <a:rPr lang="ru-RU" sz="1200" dirty="0" err="1" smtClean="0">
                <a:solidFill>
                  <a:srgbClr val="000000"/>
                </a:solidFill>
                <a:latin typeface="Times New Roman" panose="02020603050405020304" pitchFamily="18" charset="0"/>
              </a:rPr>
              <a:t>жылы</a:t>
            </a:r>
            <a:r>
              <a:rPr lang="ru-RU" sz="1200" dirty="0" smtClean="0">
                <a:solidFill>
                  <a:srgbClr val="000000"/>
                </a:solidFill>
                <a:latin typeface="Times New Roman" panose="02020603050405020304" pitchFamily="18" charset="0"/>
              </a:rPr>
              <a:t>.</a:t>
            </a: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08 ақпанға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07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08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smtClean="0">
                <a:solidFill>
                  <a:srgbClr val="000000"/>
                </a:solidFill>
                <a:latin typeface="Times New Roman" panose="02020603050405020304" pitchFamily="18" charset="0"/>
                <a:cs typeface="Times New Roman" panose="02020603050405020304" pitchFamily="18" charset="0"/>
                <a:sym typeface="+mn-ea"/>
              </a:rPr>
              <a:t>           Көшпелі бұлтты</a:t>
            </a:r>
            <a:r>
              <a:rPr lang="ru-RU" sz="1200" dirty="0" smtClean="0">
                <a:solidFill>
                  <a:prstClr val="black"/>
                </a:solidFill>
                <a:latin typeface="Times New Roman" pitchFamily="18" charset="0"/>
                <a:cs typeface="Times New Roman"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Жел оң</a:t>
            </a:r>
            <a:r>
              <a:rPr lang="ru-RU" sz="1200" dirty="0" err="1" smtClean="0">
                <a:solidFill>
                  <a:prstClr val="black"/>
                </a:solidFill>
                <a:latin typeface="Times New Roman" pitchFamily="18" charset="0"/>
                <a:cs typeface="Times New Roman" pitchFamily="18" charset="0"/>
              </a:rPr>
              <a:t>түстік-батыстан</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9-14 </a:t>
            </a:r>
            <a:r>
              <a:rPr lang="ru-RU"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15979</TotalTime>
  <Words>585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2073</cp:revision>
  <cp:lastPrinted>2021-07-01T07:38:07Z</cp:lastPrinted>
  <dcterms:created xsi:type="dcterms:W3CDTF">2018-03-27T06:03:00Z</dcterms:created>
  <dcterms:modified xsi:type="dcterms:W3CDTF">2022-02-06T08:24:28Z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