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022797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4934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5218716"/>
              </p:ext>
            </p:extLst>
          </p:nvPr>
        </p:nvGraphicFramePr>
        <p:xfrm>
          <a:off x="4950214" y="4115295"/>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0-5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0-5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0" name="Прямоугольник 29"/>
          <p:cNvSpPr/>
          <p:nvPr/>
        </p:nvSpPr>
        <p:spPr>
          <a:xfrm>
            <a:off x="116990" y="129055"/>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14089</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2099</cp:revision>
  <cp:lastPrinted>2021-07-01T03:56:27Z</cp:lastPrinted>
  <dcterms:created xsi:type="dcterms:W3CDTF">2018-03-27T06:03:00Z</dcterms:created>
  <dcterms:modified xsi:type="dcterms:W3CDTF">2022-02-06T08:16:38Z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