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58082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72179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временми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осадки (дождь, снег), гололед.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днем 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08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Переменная облачность,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13837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2020</cp:revision>
  <cp:lastPrinted>2021-10-15T03:50:29Z</cp:lastPrinted>
  <dcterms:created xsi:type="dcterms:W3CDTF">2018-03-27T06:03:00Z</dcterms:created>
  <dcterms:modified xsi:type="dcterms:W3CDTF">2022-02-06T08:24:33Z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