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757073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6 февраля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6235076"/>
              </p:ext>
            </p:extLst>
          </p:nvPr>
        </p:nvGraphicFramePr>
        <p:xfrm>
          <a:off x="5045567" y="4035427"/>
          <a:ext cx="4645722" cy="2499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07 февраля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февраля 2022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февраля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облачность, осадки (дождь, снег). Ветер юго-западный 8-13, порывы 15-20 м/с. Температура воздуха ночью               1 мороза-1 тепла, днем 3-5 тепла.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08 февраля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07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г. по 09 ч. 08 февраля 2022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(дождь, снег).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8-13 м/с. Температура воздуха ночью 0-2 мороза.</a:t>
            </a:r>
          </a:p>
          <a:p>
            <a:pPr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12807</TotalTime>
  <Words>619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2056</cp:revision>
  <cp:lastPrinted>2021-07-01T03:56:27Z</cp:lastPrinted>
  <dcterms:created xsi:type="dcterms:W3CDTF">2018-03-27T06:03:00Z</dcterms:created>
  <dcterms:modified xsi:type="dcterms:W3CDTF">2022-02-06T08:54:22Z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