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7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снег,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7-9,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снег. Ветер западный  9-14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362666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12980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2050</cp:revision>
  <cp:lastPrinted>2021-02-03T11:37:00Z</cp:lastPrinted>
  <dcterms:created xsi:type="dcterms:W3CDTF">2018-03-27T06:03:00Z</dcterms:created>
  <dcterms:modified xsi:type="dcterms:W3CDTF">2022-02-06T08:26:08Z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