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24594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07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07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Оңтүстік-</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cs typeface="Times New Roman" panose="02020603050405020304" pitchFamily="18" charset="0"/>
              </a:rPr>
              <a:t>м/с. Ауа температурасы түнде 15-17, күндіз 6-8 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07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Оңтүстік-</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11-13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1" name="TextBox 13"/>
          <p:cNvSpPr txBox="1"/>
          <p:nvPr/>
        </p:nvSpPr>
        <p:spPr>
          <a:xfrm>
            <a:off x="4990796" y="1776295"/>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08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AC483E75-9A7D-4B27-A11D-352887A7002F}"/>
              </a:ext>
            </a:extLst>
          </p:cNvPr>
          <p:cNvSpPr txBox="1"/>
          <p:nvPr/>
        </p:nvSpPr>
        <p:spPr>
          <a:xfrm>
            <a:off x="5000020" y="2831385"/>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14783</TotalTime>
  <Words>573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2164</cp:revision>
  <cp:lastPrinted>2021-11-30T05:55:07Z</cp:lastPrinted>
  <dcterms:created xsi:type="dcterms:W3CDTF">2018-03-27T06:03:00Z</dcterms:created>
  <dcterms:modified xsi:type="dcterms:W3CDTF">2022-02-06T08:38:31Z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