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7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кей уақытта қар жауады жаяу бұрқасын болады Оңтүстік-батыстан жел соғады, күші 9-14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8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7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8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жырасының әсерінен қар жауады. 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8-10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13020</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2069</cp:revision>
  <cp:lastPrinted>2021-07-01T07:38:07Z</cp:lastPrinted>
  <dcterms:created xsi:type="dcterms:W3CDTF">2018-03-27T06:03:00Z</dcterms:created>
  <dcterms:modified xsi:type="dcterms:W3CDTF">2022-02-06T08:26:06Z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