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20264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09368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15-17, днем 6-8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08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11-13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4750" y="1801665"/>
            <a:ext cx="4720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8B9380A0-1D2D-4942-A68B-13765CCFB93A}"/>
              </a:ext>
            </a:extLst>
          </p:cNvPr>
          <p:cNvSpPr txBox="1"/>
          <p:nvPr/>
        </p:nvSpPr>
        <p:spPr>
          <a:xfrm>
            <a:off x="4996998" y="2912682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608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2125</cp:revision>
  <cp:lastPrinted>2021-11-30T05:55:24Z</cp:lastPrinted>
  <dcterms:created xsi:type="dcterms:W3CDTF">2018-03-27T06:03:00Z</dcterms:created>
  <dcterms:modified xsi:type="dcterms:W3CDTF">2022-02-06T08:38:34Z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