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77659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4682930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8024" y="76724"/>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ақпанға 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06 ақпаннан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2022 ж. 07 ақпанға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a:t>
            </a:r>
            <a:r>
              <a:rPr lang="kk-KZ" sz="1200" dirty="0" smtClean="0">
                <a:latin typeface="Times New Roman" pitchFamily="18" charset="0"/>
                <a:cs typeface="Times New Roman" pitchFamily="18" charset="0"/>
              </a:rPr>
              <a:t>-шашын (жаңбыр, қар) жауады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Оңтүстік-батыстан жел соғады, күші 8-13, екпіні 15-20 м/с. Ауа температурасы түнде 1 аяз-1 жылы, күндіз 3-5 градус жылы болады.</a:t>
            </a:r>
            <a:endParaRPr lang="ru-RU" sz="1200" dirty="0" smtClean="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 08 </a:t>
            </a:r>
            <a:r>
              <a:rPr lang="ru-RU" sz="1200" b="1" dirty="0" err="1" smtClean="0">
                <a:latin typeface="Times New Roman" pitchFamily="18" charset="0"/>
                <a:cs typeface="Times New Roman" pitchFamily="18" charset="0"/>
              </a:rPr>
              <a:t>ақпанға</a:t>
            </a:r>
            <a:endParaRPr lang="kk-KZ" altLang="ru-RU" sz="1200" b="1" dirty="0">
              <a:latin typeface="Times New Roman" pitchFamily="18" charset="0"/>
              <a:cs typeface="Times New Roman" pitchFamily="18" charset="0"/>
            </a:endParaRPr>
          </a:p>
          <a:p>
            <a:pPr lvl="0"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07 ақпаннан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08 ақпанға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a:t>
            </a:r>
            <a:r>
              <a:rPr lang="ru-RU" sz="1200" dirty="0" err="1" smtClean="0">
                <a:latin typeface="Times New Roman" pitchFamily="18" charset="0"/>
                <a:cs typeface="Times New Roman" pitchFamily="18" charset="0"/>
              </a:rPr>
              <a:t>жауын</a:t>
            </a:r>
            <a:r>
              <a:rPr lang="kk-KZ" sz="1200" dirty="0" smtClean="0">
                <a:latin typeface="Times New Roman" pitchFamily="18" charset="0"/>
                <a:cs typeface="Times New Roman" pitchFamily="18" charset="0"/>
              </a:rPr>
              <a:t>-шашын (жаңбыр, 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жауады</a:t>
            </a:r>
            <a:r>
              <a:rPr lang="kk-KZ" sz="1200" dirty="0" smtClean="0">
                <a:latin typeface="Times New Roman" pitchFamily="18" charset="0"/>
                <a:cs typeface="Times New Roman" pitchFamily="18" charset="0"/>
              </a:rPr>
              <a:t>. Солтүстік-батыстан жел соғады, күші 8-13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57174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13010</TotalTime>
  <Words>598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2136</cp:revision>
  <cp:lastPrinted>2021-07-01T03:56:27Z</cp:lastPrinted>
  <dcterms:created xsi:type="dcterms:W3CDTF">2018-03-27T06:03:00Z</dcterms:created>
  <dcterms:modified xsi:type="dcterms:W3CDTF">2022-02-06T08:54:19Z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