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896920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873021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1642" y="252706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февраля2022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юго-восточный 9-14 м/с. Температура воздуха ночью 14-16, днем 8-10 мороза.</a:t>
            </a:r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февраля 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февраля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юго-восточный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             14-16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12997</TotalTime>
  <Words>580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2180</cp:revision>
  <cp:lastPrinted>2021-07-01T03:56:27Z</cp:lastPrinted>
  <dcterms:created xsi:type="dcterms:W3CDTF">2018-03-27T06:03:00Z</dcterms:created>
  <dcterms:modified xsi:type="dcterms:W3CDTF">2022-02-05T09:04:29Z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