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75355506"/>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39858" y="3776225"/>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5836234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21200" y="146894"/>
            <a:ext cx="4794914"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06 </a:t>
            </a:r>
            <a:r>
              <a:rPr lang="kk-KZ" altLang="ru-RU" sz="1200" b="1" dirty="0">
                <a:solidFill>
                  <a:prstClr val="black"/>
                </a:solidFill>
                <a:latin typeface="Times New Roman" panose="02020603050405020304" pitchFamily="18" charset="0"/>
                <a:cs typeface="Times New Roman" panose="02020603050405020304" pitchFamily="18" charset="0"/>
              </a:rPr>
              <a:t>ақпанға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smtClean="0">
                <a:solidFill>
                  <a:prstClr val="black"/>
                </a:solidFill>
                <a:latin typeface="Times New Roman" panose="02020603050405020304" pitchFamily="18" charset="0"/>
                <a:cs typeface="Times New Roman" panose="02020603050405020304" pitchFamily="18" charset="0"/>
              </a:rPr>
              <a:t>05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06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indent="185738" algn="just"/>
            <a:r>
              <a:rPr lang="ru-RU" sz="1200" dirty="0" err="1">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0-5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аяз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07 </a:t>
            </a:r>
            <a:r>
              <a:rPr lang="kk-KZ" sz="1200" b="1" dirty="0">
                <a:solidFill>
                  <a:srgbClr val="000000"/>
                </a:solidFill>
                <a:latin typeface="Times New Roman" panose="02020603050405020304" pitchFamily="18" charset="0"/>
                <a:cs typeface="Times New Roman" panose="02020603050405020304" pitchFamily="18" charset="0"/>
                <a:sym typeface="+mn-ea"/>
              </a:rPr>
              <a:t>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a:solidFill>
                  <a:srgbClr val="000000"/>
                </a:solidFill>
                <a:latin typeface="Times New Roman" panose="02020603050405020304" pitchFamily="18" charset="0"/>
                <a:cs typeface="Times New Roman" panose="02020603050405020304" pitchFamily="18" charset="0"/>
                <a:sym typeface="+mn-ea"/>
              </a:rPr>
              <a:t> </a:t>
            </a:r>
            <a:r>
              <a:rPr lang="ru-RU" sz="1200" b="1" smtClean="0">
                <a:solidFill>
                  <a:srgbClr val="000000"/>
                </a:solidFill>
                <a:latin typeface="Times New Roman" panose="02020603050405020304" pitchFamily="18" charset="0"/>
                <a:cs typeface="Times New Roman" panose="02020603050405020304" pitchFamily="18" charset="0"/>
                <a:sym typeface="+mn-ea"/>
              </a:rPr>
              <a:t>07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0-5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18-20°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39858" y="3315891"/>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7850" y="2206252"/>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06 </a:t>
            </a:r>
            <a:r>
              <a:rPr lang="kk-KZ" sz="1200" dirty="0">
                <a:solidFill>
                  <a:prstClr val="black"/>
                </a:solidFill>
                <a:latin typeface="Times New Roman" panose="02020603050405020304" pitchFamily="18" charset="0"/>
                <a:cs typeface="Times New Roman" panose="02020603050405020304" pitchFamily="18" charset="0"/>
              </a:rPr>
              <a:t>ақпан 2022 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37682" y="94547"/>
            <a:ext cx="4803412" cy="295465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a:t>
            </a:r>
            <a:r>
              <a:rPr lang="ru-RU" sz="1400" b="1" dirty="0" smtClean="0">
                <a:solidFill>
                  <a:srgbClr val="000000"/>
                </a:solidFill>
                <a:latin typeface="Times New Roman" pitchFamily="18" charset="0"/>
                <a:cs typeface="Times New Roman" pitchFamily="18" charset="0"/>
                <a:sym typeface="+mn-ea"/>
              </a:rPr>
              <a:t>ҰСЫНЫСТАР</a:t>
            </a:r>
          </a:p>
          <a:p>
            <a:pPr algn="ctr"/>
            <a:endParaRPr lang="kk-KZ" sz="1400" b="1" dirty="0">
              <a:solidFill>
                <a:srgbClr val="000000"/>
              </a:solidFill>
              <a:latin typeface="Times New Roman" pitchFamily="18" charset="0"/>
              <a:cs typeface="Times New Roman" pitchFamily="18" charset="0"/>
              <a:sym typeface="+mn-ea"/>
            </a:endParaRPr>
          </a:p>
          <a:p>
            <a:pPr algn="just"/>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ашық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керек</a:t>
            </a:r>
            <a:r>
              <a:rPr lang="ru-RU" sz="1200" dirty="0" smtClean="0">
                <a:latin typeface="Times New Roman" panose="02020603050405020304" pitchFamily="18" charset="0"/>
                <a:cs typeface="Times New Roman" panose="02020603050405020304" pitchFamily="18" charset="0"/>
              </a:rPr>
              <a:t>;</a:t>
            </a:r>
          </a:p>
          <a:p>
            <a:pPr algn="just"/>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тұрғын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жинауды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жүргізу</a:t>
            </a:r>
            <a:r>
              <a:rPr lang="ru-RU" sz="1200" dirty="0" smtClean="0">
                <a:latin typeface="Times New Roman" panose="02020603050405020304" pitchFamily="18" charset="0"/>
                <a:cs typeface="Times New Roman" panose="02020603050405020304" pitchFamily="18" charset="0"/>
              </a:rPr>
              <a:t>;</a:t>
            </a:r>
          </a:p>
          <a:p>
            <a:pPr algn="just"/>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өкпенің</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дәрі-дәрмектер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керек</a:t>
            </a:r>
            <a:r>
              <a:rPr lang="ru-RU" sz="1200" dirty="0" smtClean="0">
                <a:latin typeface="Times New Roman" panose="02020603050405020304" pitchFamily="18" charset="0"/>
                <a:cs typeface="Times New Roman" panose="02020603050405020304" pitchFamily="18" charset="0"/>
              </a:rPr>
              <a:t>;</a:t>
            </a:r>
          </a:p>
          <a:p>
            <a:pPr algn="just"/>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ашық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айналысу</a:t>
            </a:r>
            <a:r>
              <a:rPr lang="ru-RU" sz="1200" dirty="0" smtClean="0">
                <a:latin typeface="Times New Roman" panose="02020603050405020304" pitchFamily="18" charset="0"/>
                <a:cs typeface="Times New Roman" panose="02020603050405020304" pitchFamily="18" charset="0"/>
              </a:rPr>
              <a:t>;</a:t>
            </a:r>
          </a:p>
          <a:p>
            <a:pPr marL="171450" indent="-171450" algn="just">
              <a:buFontTx/>
              <a:buChar char="-"/>
            </a:pPr>
            <a:r>
              <a:rPr lang="ru-RU" sz="1200" dirty="0" err="1" smtClean="0">
                <a:latin typeface="Times New Roman" panose="02020603050405020304" pitchFamily="18" charset="0"/>
                <a:cs typeface="Times New Roman" panose="02020603050405020304" pitchFamily="18" charset="0"/>
              </a:rPr>
              <a:t>үйге</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тамақты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шайыңыз</a:t>
            </a:r>
            <a:r>
              <a:rPr lang="ru-RU" sz="1200" dirty="0" smtClean="0">
                <a:latin typeface="Times New Roman" panose="02020603050405020304" pitchFamily="18" charset="0"/>
                <a:cs typeface="Times New Roman" panose="02020603050405020304" pitchFamily="18" charset="0"/>
              </a:rPr>
              <a:t>;</a:t>
            </a:r>
          </a:p>
          <a:p>
            <a:pPr marL="171450" indent="-171450" algn="just">
              <a:buFontTx/>
              <a:buChar char="-"/>
            </a:pPr>
            <a:r>
              <a:rPr lang="ru-RU" sz="1200" dirty="0" err="1" smtClean="0">
                <a:latin typeface="Times New Roman" panose="02020603050405020304" pitchFamily="18" charset="0"/>
                <a:cs typeface="Times New Roman" panose="02020603050405020304" pitchFamily="18" charset="0"/>
              </a:rPr>
              <a:t>қалдықтар</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бермеу</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14093</TotalTime>
  <Words>612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2073</cp:revision>
  <cp:lastPrinted>2021-07-01T03:56:27Z</cp:lastPrinted>
  <dcterms:created xsi:type="dcterms:W3CDTF">2018-03-27T06:03:00Z</dcterms:created>
  <dcterms:modified xsi:type="dcterms:W3CDTF">2022-02-05T08:36:03Z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