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986735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32861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временами осадки (дождь, снег), гололед, метель. Ветер восточный с переходом на юго-западный 9-14, днем порывы 15-20 м/с. Температура воздуха ночью 0-2 мороза, днем 1-3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ая облачность, без осадков. Ветер юго-западный 9-14 м/с. Температура воздуха ночью 3-5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05.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02.2022 г. 12:00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12790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1992</cp:revision>
  <cp:lastPrinted>2021-07-01T03:56:27Z</cp:lastPrinted>
  <dcterms:created xsi:type="dcterms:W3CDTF">2018-03-27T06:03:00Z</dcterms:created>
  <dcterms:modified xsi:type="dcterms:W3CDTF">2022-02-05T08:58:12Z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