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428096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8466" y="3847354"/>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0206684"/>
              </p:ext>
            </p:extLst>
          </p:nvPr>
        </p:nvGraphicFramePr>
        <p:xfrm>
          <a:off x="5019674" y="4187548"/>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РМ-2,5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5888"/>
            <a:ext cx="4808537" cy="2477601"/>
          </a:xfrm>
          <a:prstGeom prst="rect">
            <a:avLst/>
          </a:prstGeom>
        </p:spPr>
        <p:txBody>
          <a:bodyPr wrap="square">
            <a:spAutoFit/>
          </a:bodyPr>
          <a:lstStyle/>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ақпанға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05 </a:t>
            </a:r>
            <a:r>
              <a:rPr lang="ru-RU" sz="1100" b="1" dirty="0" err="1" smtClean="0">
                <a:latin typeface="Times New Roman" pitchFamily="18" charset="0"/>
                <a:cs typeface="Times New Roman" pitchFamily="18" charset="0"/>
              </a:rPr>
              <a:t>ақпан</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ақпан</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lvl="0" indent="182563" algn="just"/>
            <a:r>
              <a:rPr lang="kk-KZ" sz="1100" dirty="0" smtClean="0">
                <a:solidFill>
                  <a:srgbClr val="000000"/>
                </a:solidFill>
                <a:latin typeface="Times New Roman" pitchFamily="18" charset="0"/>
                <a:cs typeface="Times New Roman" panose="02020603050405020304" pitchFamily="18" charset="0"/>
                <a:sym typeface="+mn-ea"/>
              </a:rPr>
              <a:t>       Күндіз жауын-шашын (жаңбыр, қар) жауады. </a:t>
            </a:r>
            <a:r>
              <a:rPr lang="kk-KZ" sz="1100" dirty="0" smtClean="0">
                <a:solidFill>
                  <a:prstClr val="black"/>
                </a:solidFill>
                <a:latin typeface="Times New Roman" pitchFamily="18" charset="0"/>
                <a:cs typeface="Times New Roman" pitchFamily="18" charset="0"/>
              </a:rPr>
              <a:t>Кей </a:t>
            </a:r>
            <a:r>
              <a:rPr lang="kk-KZ" sz="1100" dirty="0">
                <a:solidFill>
                  <a:prstClr val="black"/>
                </a:solidFill>
                <a:latin typeface="Times New Roman" pitchFamily="18" charset="0"/>
                <a:cs typeface="Times New Roman" pitchFamily="18" charset="0"/>
              </a:rPr>
              <a:t>уақытта </a:t>
            </a:r>
            <a:r>
              <a:rPr lang="kk-KZ" sz="1100" dirty="0" smtClean="0">
                <a:solidFill>
                  <a:prstClr val="black"/>
                </a:solidFill>
                <a:latin typeface="Times New Roman" pitchFamily="18" charset="0"/>
                <a:cs typeface="Times New Roman" pitchFamily="18" charset="0"/>
              </a:rPr>
              <a:t>тұман, көктайғақ болады. Солтүстік-шығыстан соғатын жел оңтүстік-батыс желіне ауысады,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күндіз екпіні 15-20 м/с, кей уақытта 23 м/с.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градус </a:t>
            </a:r>
            <a:r>
              <a:rPr lang="kk-KZ" sz="1100" dirty="0" smtClean="0">
                <a:solidFill>
                  <a:prstClr val="black"/>
                </a:solidFill>
                <a:latin typeface="Times New Roman" pitchFamily="18" charset="0"/>
                <a:cs typeface="Times New Roman" pitchFamily="18" charset="0"/>
              </a:rPr>
              <a:t>аяз,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градус жылы</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болады.  </a:t>
            </a:r>
            <a:endParaRPr lang="ru-RU" sz="1100" dirty="0">
              <a:solidFill>
                <a:prstClr val="black"/>
              </a:solidFill>
              <a:latin typeface="Times New Roman" pitchFamily="18" charset="0"/>
              <a:cs typeface="Times New Roman" pitchFamily="18" charset="0"/>
            </a:endParaRPr>
          </a:p>
          <a:p>
            <a:pPr algn="just"/>
            <a:r>
              <a:rPr lang="kk-KZ" sz="1100" dirty="0" smtClean="0">
                <a:solidFill>
                  <a:srgbClr val="000000"/>
                </a:solidFill>
                <a:latin typeface="Times New Roman" pitchFamily="18" charset="0"/>
                <a:cs typeface="Times New Roman" panose="02020603050405020304" pitchFamily="18" charset="0"/>
                <a:sym typeface="+mn-ea"/>
              </a:rPr>
              <a:t> </a:t>
            </a:r>
            <a:endParaRPr lang="ru-RU" sz="1100" b="1" dirty="0" smtClean="0">
              <a:solidFill>
                <a:srgbClr val="000000"/>
              </a:solidFill>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07 ақпанға</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ж. 06 </a:t>
            </a:r>
            <a:r>
              <a:rPr lang="ru-RU" sz="1100" b="1" dirty="0" err="1" smtClean="0">
                <a:latin typeface="Times New Roman" pitchFamily="18" charset="0"/>
                <a:cs typeface="Times New Roman" pitchFamily="18" charset="0"/>
              </a:rPr>
              <a:t>ақпан</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ru-RU" sz="1100" b="1" dirty="0" smtClean="0">
                <a:latin typeface="Times New Roman" pitchFamily="18" charset="0"/>
                <a:cs typeface="Times New Roman" pitchFamily="18" charset="0"/>
              </a:rPr>
              <a:t> 07 </a:t>
            </a:r>
            <a:r>
              <a:rPr lang="ru-RU" sz="1100" b="1" dirty="0" err="1" smtClean="0">
                <a:latin typeface="Times New Roman" pitchFamily="18" charset="0"/>
                <a:cs typeface="Times New Roman" pitchFamily="18" charset="0"/>
              </a:rPr>
              <a:t>ақпан</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с.09-ға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lvl="0" algn="just"/>
            <a:r>
              <a:rPr lang="kk-KZ" sz="1100" dirty="0" smtClean="0">
                <a:solidFill>
                  <a:prstClr val="black"/>
                </a:solidFill>
                <a:latin typeface="Times New Roman" pitchFamily="18" charset="0"/>
                <a:cs typeface="Times New Roman" pitchFamily="18" charset="0"/>
              </a:rPr>
              <a:t>              Кей </a:t>
            </a:r>
            <a:r>
              <a:rPr lang="kk-KZ" sz="1100" dirty="0">
                <a:solidFill>
                  <a:prstClr val="black"/>
                </a:solidFill>
                <a:latin typeface="Times New Roman" pitchFamily="18" charset="0"/>
                <a:cs typeface="Times New Roman" pitchFamily="18" charset="0"/>
              </a:rPr>
              <a:t>уақытта </a:t>
            </a:r>
            <a:r>
              <a:rPr lang="kk-KZ" sz="1100" dirty="0" smtClean="0">
                <a:solidFill>
                  <a:prstClr val="black"/>
                </a:solidFill>
                <a:latin typeface="Times New Roman" pitchFamily="18" charset="0"/>
                <a:cs typeface="Times New Roman" pitchFamily="18" charset="0"/>
              </a:rPr>
              <a:t>жауын-шашын (жаңбыр, қар), тұман, көктайғақ болады. Оңтүстік-батыстан </a:t>
            </a:r>
            <a:r>
              <a:rPr lang="kk-KZ" sz="1100" dirty="0">
                <a:solidFill>
                  <a:prstClr val="black"/>
                </a:solidFill>
                <a:latin typeface="Times New Roman" pitchFamily="18" charset="0"/>
                <a:cs typeface="Times New Roman" pitchFamily="18" charset="0"/>
              </a:rPr>
              <a:t>жел соғады, күші 9-14 м/с. Ауа температурасы түнде </a:t>
            </a:r>
            <a:r>
              <a:rPr lang="kk-KZ" sz="1100" dirty="0" smtClean="0">
                <a:solidFill>
                  <a:prstClr val="black"/>
                </a:solidFill>
                <a:latin typeface="Times New Roman" pitchFamily="18" charset="0"/>
                <a:cs typeface="Times New Roman" pitchFamily="18" charset="0"/>
              </a:rPr>
              <a:t>0-2 градус жылы болады</a:t>
            </a:r>
            <a:r>
              <a:rPr lang="kk-KZ" sz="1100" dirty="0">
                <a:solidFill>
                  <a:prstClr val="black"/>
                </a:solidFill>
                <a:latin typeface="Times New Roman" pitchFamily="18" charset="0"/>
                <a:cs typeface="Times New Roman" pitchFamily="18" charset="0"/>
              </a:rPr>
              <a:t>.  </a:t>
            </a: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25122" y="35071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504" y="238772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06, 07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ын</a:t>
            </a:r>
            <a:r>
              <a:rPr lang="ru-RU" sz="1200" dirty="0" smtClean="0">
                <a:solidFill>
                  <a:schemeClr val="tx1"/>
                </a:solidFill>
                <a:latin typeface="Times New Roman" panose="02020603050405020304" pitchFamily="18" charset="0"/>
                <a:cs typeface="Times New Roman" panose="02020603050405020304" pitchFamily="18" charset="0"/>
              </a:rPr>
              <a:t>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13192</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2141</cp:revision>
  <cp:lastPrinted>2022-02-03T06:42:14Z</cp:lastPrinted>
  <dcterms:created xsi:type="dcterms:W3CDTF">2018-03-27T06:03:00Z</dcterms:created>
  <dcterms:modified xsi:type="dcterms:W3CDTF">2022-02-05T09:10:42Z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